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é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0A8D2-FD27-4D4F-B639-792037EA8B5A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79BA-4E2E-4B2A-8100-2407377205C8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779BA-4E2E-4B2A-8100-2407377205C8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061A50-F5F5-4901-9E64-6355DCF45617}" type="datetimeFigureOut">
              <a:rPr lang="fr-FR" smtClean="0"/>
              <a:t>05/06/2017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A6337-A85F-434F-BFFD-5E2D86DF26B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Reconstituer le modèle 3D d’un objet à partir de photographies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TIPE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fr-FR" dirty="0" smtClean="0"/>
              <a:t>Comment optimiser la reconstitution 3D avec des contraintes de complexité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choix de méthode : l’enveloppe visuelle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Détection de contours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Segmentation de ces contours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Reconstruction informatique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système de représentation de structures 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méthode de l’enveloppe visuelle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méthode de contours</a:t>
            </a:r>
          </a:p>
          <a:p>
            <a:r>
              <a:rPr lang="fr-FR" dirty="0" smtClean="0"/>
              <a:t>Qu’est-ce qu’une enveloppe visuelle ?</a:t>
            </a:r>
            <a:endParaRPr lang="fr-FR" dirty="0"/>
          </a:p>
        </p:txBody>
      </p:sp>
      <p:pic>
        <p:nvPicPr>
          <p:cNvPr id="4" name="Image 3" descr="SilhouetteCon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428868"/>
            <a:ext cx="2581276" cy="1935957"/>
          </a:xfrm>
          <a:prstGeom prst="rect">
            <a:avLst/>
          </a:prstGeom>
        </p:spPr>
      </p:pic>
      <p:pic>
        <p:nvPicPr>
          <p:cNvPr id="5" name="Image 4" descr="VisualHu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2428868"/>
            <a:ext cx="2952771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A.La</a:t>
            </a:r>
            <a:r>
              <a:rPr lang="fr-FR" dirty="0" smtClean="0"/>
              <a:t> détection des contours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Permet d’obtenir une image ne présentant que des contours</a:t>
            </a:r>
          </a:p>
          <a:p>
            <a:r>
              <a:rPr lang="fr-FR" dirty="0" smtClean="0"/>
              <a:t>Nombreuses méthodes : par exemple, un gradient discret	</a:t>
            </a:r>
          </a:p>
          <a:p>
            <a:endParaRPr lang="fr-FR" dirty="0"/>
          </a:p>
        </p:txBody>
      </p:sp>
      <p:pic>
        <p:nvPicPr>
          <p:cNvPr id="5" name="Image 4" descr="Détection de contou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357562"/>
            <a:ext cx="6110790" cy="2383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B.La</a:t>
            </a:r>
            <a:r>
              <a:rPr lang="fr-FR" dirty="0" smtClean="0"/>
              <a:t> segmentation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Passer du contour au polygone</a:t>
            </a:r>
          </a:p>
          <a:p>
            <a:r>
              <a:rPr lang="fr-FR" dirty="0" smtClean="0"/>
              <a:t>Enjeu d’efficacité du programme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La reconstruction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partir des silhouettes, l’enveloppe visuelle est reconstruite</a:t>
            </a:r>
            <a:endParaRPr lang="fr-FR" dirty="0"/>
          </a:p>
        </p:txBody>
      </p:sp>
      <p:pic>
        <p:nvPicPr>
          <p:cNvPr id="7" name="Image 6" descr="C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000240"/>
            <a:ext cx="3810716" cy="2989946"/>
          </a:xfrm>
          <a:prstGeom prst="rect">
            <a:avLst/>
          </a:prstGeom>
        </p:spPr>
      </p:pic>
      <p:pic>
        <p:nvPicPr>
          <p:cNvPr id="8" name="Image 7" descr="Con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428868"/>
            <a:ext cx="3604034" cy="2157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Une représentation en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« </a:t>
            </a:r>
            <a:r>
              <a:rPr lang="fr-FR" dirty="0" smtClean="0"/>
              <a:t>winged</a:t>
            </a:r>
            <a:r>
              <a:rPr lang="fr-FR" dirty="0" smtClean="0"/>
              <a:t> </a:t>
            </a:r>
            <a:r>
              <a:rPr lang="fr-FR" dirty="0" smtClean="0"/>
              <a:t>edge</a:t>
            </a:r>
            <a:r>
              <a:rPr lang="fr-FR" dirty="0" smtClean="0"/>
              <a:t> </a:t>
            </a:r>
            <a:r>
              <a:rPr lang="fr-FR" dirty="0" smtClean="0"/>
              <a:t>polyhedron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Stockage en mémoire dissocié:</a:t>
            </a:r>
          </a:p>
          <a:p>
            <a:pPr lvl="1"/>
            <a:r>
              <a:rPr lang="fr-FR" dirty="0" smtClean="0"/>
              <a:t>Sommets : géométrie</a:t>
            </a:r>
          </a:p>
          <a:p>
            <a:pPr lvl="1"/>
            <a:r>
              <a:rPr lang="fr-FR" dirty="0" smtClean="0"/>
              <a:t>Arêtes : topologie</a:t>
            </a:r>
          </a:p>
          <a:p>
            <a:pPr lvl="1"/>
            <a:r>
              <a:rPr lang="fr-FR" dirty="0" smtClean="0"/>
              <a:t>Faces : Photométrie</a:t>
            </a:r>
            <a:endParaRPr lang="fr-FR" dirty="0"/>
          </a:p>
        </p:txBody>
      </p:sp>
      <p:pic>
        <p:nvPicPr>
          <p:cNvPr id="4" name="Image 3" descr="W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2143116"/>
            <a:ext cx="4214842" cy="3576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algorithme d’intersection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Trouver les points d’intersection</a:t>
            </a:r>
          </a:p>
          <a:p>
            <a:r>
              <a:rPr lang="fr-FR" dirty="0" smtClean="0"/>
              <a:t>Reconstruire les arêtes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Reconstruire les faces</a:t>
            </a:r>
            <a:endParaRPr lang="fr-FR" dirty="0"/>
          </a:p>
        </p:txBody>
      </p:sp>
      <p:pic>
        <p:nvPicPr>
          <p:cNvPr id="4" name="Image 3" descr="IntersectionEd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214554"/>
            <a:ext cx="5183063" cy="23147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 algorithmes déjà couteux en temps</a:t>
            </a:r>
          </a:p>
          <a:p>
            <a:endParaRPr lang="fr-FR" dirty="0" smtClean="0"/>
          </a:p>
          <a:p>
            <a:r>
              <a:rPr lang="fr-FR" dirty="0" smtClean="0"/>
              <a:t>Des choix à doubles tranchants</a:t>
            </a:r>
          </a:p>
          <a:p>
            <a:endParaRPr lang="fr-FR" dirty="0" smtClean="0"/>
          </a:p>
          <a:p>
            <a:r>
              <a:rPr lang="fr-FR" dirty="0" smtClean="0"/>
              <a:t>Comment améliorer l’efficacité ?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</TotalTime>
  <Words>148</Words>
  <Application>Microsoft Office PowerPoint</Application>
  <PresentationFormat>Affichage à l'écran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Origine</vt:lpstr>
      <vt:lpstr>Reconstituer le modèle 3D d’un objet à partir de photographies</vt:lpstr>
      <vt:lpstr>Diapositive 2</vt:lpstr>
      <vt:lpstr>I. La méthode de l’enveloppe visuelle</vt:lpstr>
      <vt:lpstr>A.La détection des contours</vt:lpstr>
      <vt:lpstr>B.La segmentation</vt:lpstr>
      <vt:lpstr>C. La reconstruction</vt:lpstr>
      <vt:lpstr>II. Une représentation en machine</vt:lpstr>
      <vt:lpstr>Un algorithme d’intersection</vt:lpstr>
      <vt:lpstr>Des résultats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Reconstituer le modèle 3D d’un objet à partir de photographies</dc:title>
  <dc:creator>Timothée</dc:creator>
  <cp:lastModifiedBy>Timothée</cp:lastModifiedBy>
  <cp:revision>20</cp:revision>
  <dcterms:created xsi:type="dcterms:W3CDTF">2017-06-05T16:31:16Z</dcterms:created>
  <dcterms:modified xsi:type="dcterms:W3CDTF">2017-06-05T19:35:34Z</dcterms:modified>
</cp:coreProperties>
</file>