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é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4660"/>
  </p:normalViewPr>
  <p:slideViewPr>
    <p:cSldViewPr>
      <p:cViewPr varScale="1">
        <p:scale>
          <a:sx n="86" d="100"/>
          <a:sy n="86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0A8D2-FD27-4D4F-B639-792037EA8B5A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79BA-4E2E-4B2A-8100-2407377205C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779BA-4E2E-4B2A-8100-2407377205C8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061A50-F5F5-4901-9E64-6355DCF45617}" type="datetimeFigureOut">
              <a:rPr lang="fr-FR" smtClean="0"/>
              <a:pPr/>
              <a:t>13/06/2017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Reconstituer le modèle 3D d’un objet à partir de photographies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TIPE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algorithme qui marche,  mais assez lent.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choix à double tranchant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Comment améliorer l’efficacité ?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fr-FR" dirty="0" smtClean="0"/>
              <a:t>Comment optimiser la reconstitution 3D avec des contraintes de complexité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choix de méthode : l’enveloppe </a:t>
            </a:r>
            <a:r>
              <a:rPr lang="fr-FR" dirty="0" smtClean="0"/>
              <a:t>visuelle</a:t>
            </a:r>
          </a:p>
          <a:p>
            <a:pPr marL="845820" lvl="1" indent="-571500">
              <a:buNone/>
            </a:pPr>
            <a:r>
              <a:rPr lang="fr-FR" dirty="0" smtClean="0"/>
              <a:t>	Qu’est-ce qu’une enveloppe visuelle ?</a:t>
            </a:r>
          </a:p>
          <a:p>
            <a:pPr marL="845820" lvl="1" indent="-571500">
              <a:buNone/>
            </a:pPr>
            <a:r>
              <a:rPr lang="fr-FR" dirty="0" smtClean="0"/>
              <a:t>	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Détection de contours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Reconstruction informatique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système de représentation de structures 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méthode de l’enveloppe visuelle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méthode passive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 smtClean="0"/>
              <a:t>méthode de </a:t>
            </a:r>
            <a:r>
              <a:rPr lang="fr-FR" dirty="0" smtClean="0"/>
              <a:t>contours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Les motifs ne sont pas utilisés</a:t>
            </a:r>
            <a:endParaRPr lang="fr-FR" dirty="0" smtClean="0"/>
          </a:p>
        </p:txBody>
      </p:sp>
      <p:pic>
        <p:nvPicPr>
          <p:cNvPr id="4" name="Image 3" descr="ScanActi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772816"/>
            <a:ext cx="1871477" cy="144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1619672" y="3212976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Méthode active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005868" y="1772816"/>
            <a:ext cx="8435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/>
              <a:t>≠</a:t>
            </a:r>
            <a:endParaRPr lang="fr-FR" sz="8800" dirty="0"/>
          </a:p>
        </p:txBody>
      </p:sp>
      <p:pic>
        <p:nvPicPr>
          <p:cNvPr id="10" name="Image 9" descr="came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772816"/>
            <a:ext cx="1623450" cy="144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ZoneTexte 10"/>
          <p:cNvSpPr txBox="1"/>
          <p:nvPr/>
        </p:nvSpPr>
        <p:spPr>
          <a:xfrm>
            <a:off x="5364088" y="3212976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Méthode passive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Qu’est-ce qu’une enveloppe visuelle?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Définition : objet maximal donnant la même silhouette depuis un ensemble de points de vues donnés</a:t>
            </a:r>
          </a:p>
          <a:p>
            <a:r>
              <a:rPr lang="fr-FR" dirty="0" smtClean="0"/>
              <a:t>Depuis un point de vue : un cône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plusieurs points de vues : intersection des cônes</a:t>
            </a:r>
          </a:p>
        </p:txBody>
      </p:sp>
      <p:pic>
        <p:nvPicPr>
          <p:cNvPr id="4" name="Image 3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636912"/>
            <a:ext cx="1728193" cy="12961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 4" descr="SchemasR2pho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 5" descr="SchemasR1pho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3" y="2636912"/>
            <a:ext cx="1728192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SchemasR1en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6" y="2636912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 7" descr="SchemasR2env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6216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Flèche droite 11"/>
          <p:cNvSpPr/>
          <p:nvPr/>
        </p:nvSpPr>
        <p:spPr>
          <a:xfrm>
            <a:off x="2879813" y="3068960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616117" y="3068960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879716" y="5085184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616020" y="5085184"/>
            <a:ext cx="792088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15616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5616" y="5517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851920" y="342900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cône correspondant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588224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L’enveloppe visuelle correspondant à P1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55172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cônes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516216" y="5445224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L’enveloppe visuelle correspondant à P1 et P2</a:t>
            </a:r>
            <a:endParaRPr lang="fr-FR" sz="11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démonstration dans un cas idéal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on dispose de tous les points de vues situés sur une sphère englobant l’objet, 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Alors l’enveloppe visuelle calculée est incluse dans l’enveloppe convexe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A.La</a:t>
            </a:r>
            <a:r>
              <a:rPr lang="fr-FR" dirty="0" smtClean="0"/>
              <a:t> détection et segmentation des contours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Permet d’obtenir une image ne présentant que des contours</a:t>
            </a:r>
          </a:p>
          <a:p>
            <a:r>
              <a:rPr lang="fr-FR" dirty="0" smtClean="0"/>
              <a:t>Nombreuses méthodes : par exemple, un gradient discret	</a:t>
            </a:r>
          </a:p>
          <a:p>
            <a:endParaRPr lang="fr-FR" dirty="0"/>
          </a:p>
        </p:txBody>
      </p:sp>
      <p:pic>
        <p:nvPicPr>
          <p:cNvPr id="6" name="Image 5" descr="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708920"/>
            <a:ext cx="3024336" cy="3024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roller_conto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08920"/>
            <a:ext cx="3024000" cy="302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Flèche droite 7"/>
          <p:cNvSpPr/>
          <p:nvPr/>
        </p:nvSpPr>
        <p:spPr>
          <a:xfrm>
            <a:off x="3851920" y="3789040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La reconstruction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partir des silhouettes, l’enveloppe visuelle est </a:t>
            </a:r>
            <a:r>
              <a:rPr lang="fr-FR" dirty="0" smtClean="0"/>
              <a:t>reconstruite</a:t>
            </a:r>
          </a:p>
          <a:p>
            <a:pPr lvl="1"/>
            <a:r>
              <a:rPr lang="fr-FR" dirty="0" smtClean="0"/>
              <a:t>On construit les cônes :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On calcule l’intersection des cônes construits</a:t>
            </a:r>
            <a:endParaRPr lang="fr-FR" dirty="0"/>
          </a:p>
        </p:txBody>
      </p:sp>
      <p:pic>
        <p:nvPicPr>
          <p:cNvPr id="7" name="Image 6" descr="C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060848"/>
            <a:ext cx="3810716" cy="2989946"/>
          </a:xfrm>
          <a:prstGeom prst="rect">
            <a:avLst/>
          </a:prstGeom>
        </p:spPr>
      </p:pic>
      <p:pic>
        <p:nvPicPr>
          <p:cNvPr id="8" name="Image 7" descr="Con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564904"/>
            <a:ext cx="3604034" cy="2157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420888"/>
            <a:ext cx="4214842" cy="35765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Une représentation en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« winged edge polyhedron 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Stockage en mémoire dissocié:</a:t>
            </a:r>
          </a:p>
          <a:p>
            <a:pPr lvl="1"/>
            <a:r>
              <a:rPr lang="fr-FR" dirty="0" smtClean="0"/>
              <a:t>Sommets : géométrie</a:t>
            </a:r>
          </a:p>
          <a:p>
            <a:pPr lvl="1"/>
            <a:r>
              <a:rPr lang="fr-FR" dirty="0" smtClean="0"/>
              <a:t>Arêtes : topologie</a:t>
            </a:r>
          </a:p>
          <a:p>
            <a:pPr lvl="1"/>
            <a:r>
              <a:rPr lang="fr-FR" dirty="0" smtClean="0"/>
              <a:t>Faces : Photométrie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algorithme d’intersection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les points d’intersection</a:t>
            </a:r>
          </a:p>
          <a:p>
            <a:pPr lvl="1"/>
            <a:r>
              <a:rPr lang="fr-FR" dirty="0" smtClean="0"/>
              <a:t>Test d’intersection du segment avec le plan de la face</a:t>
            </a:r>
          </a:p>
          <a:p>
            <a:pPr lvl="1"/>
            <a:r>
              <a:rPr lang="fr-FR" dirty="0" smtClean="0"/>
              <a:t>Test d’inclusion du point d’intersection dans la face (produits vectoriels successifs)</a:t>
            </a:r>
          </a:p>
          <a:p>
            <a:r>
              <a:rPr lang="fr-FR" dirty="0" smtClean="0"/>
              <a:t>Reconstruire les arêtes</a:t>
            </a:r>
          </a:p>
          <a:p>
            <a:pPr lvl="1"/>
            <a:r>
              <a:rPr lang="fr-FR" dirty="0" smtClean="0"/>
              <a:t>Les arêtes intérieures forment des graphes</a:t>
            </a:r>
          </a:p>
          <a:p>
            <a:pPr lvl="1"/>
            <a:r>
              <a:rPr lang="fr-FR" dirty="0" smtClean="0"/>
              <a:t>Les arêtes de surface forment des boucles</a:t>
            </a:r>
          </a:p>
          <a:p>
            <a:r>
              <a:rPr lang="fr-FR" dirty="0" smtClean="0"/>
              <a:t>Reconstruire les </a:t>
            </a:r>
            <a:r>
              <a:rPr lang="fr-FR" dirty="0" smtClean="0"/>
              <a:t>faces</a:t>
            </a:r>
          </a:p>
          <a:p>
            <a:pPr lvl="1"/>
            <a:r>
              <a:rPr lang="fr-FR" dirty="0" smtClean="0"/>
              <a:t>Itération sur les anciennes faces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445</TotalTime>
  <Words>268</Words>
  <Application>Microsoft Office PowerPoint</Application>
  <PresentationFormat>Affichage à l'écran (4:3)</PresentationFormat>
  <Paragraphs>83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Origine</vt:lpstr>
      <vt:lpstr>Reconstituer le modèle 3D d’un objet à partir de photographies</vt:lpstr>
      <vt:lpstr>Diapositive 2</vt:lpstr>
      <vt:lpstr>I. La méthode de l’enveloppe visuelle</vt:lpstr>
      <vt:lpstr>Qu’est-ce qu’une enveloppe visuelle?</vt:lpstr>
      <vt:lpstr>Une démonstration dans un cas idéal</vt:lpstr>
      <vt:lpstr>A.La détection et segmentation des contours</vt:lpstr>
      <vt:lpstr>C. La reconstruction</vt:lpstr>
      <vt:lpstr>II. Une représentation en machine</vt:lpstr>
      <vt:lpstr>Un algorithme d’intersection</vt:lpstr>
      <vt:lpstr>Des résultats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Reconstituer le modèle 3D d’un objet à partir de photographies</dc:title>
  <dc:creator>Timothée</dc:creator>
  <cp:lastModifiedBy>Amaury</cp:lastModifiedBy>
  <cp:revision>47</cp:revision>
  <dcterms:created xsi:type="dcterms:W3CDTF">2017-06-05T16:31:16Z</dcterms:created>
  <dcterms:modified xsi:type="dcterms:W3CDTF">2017-06-13T14:44:08Z</dcterms:modified>
</cp:coreProperties>
</file>