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imothée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0A8D2-FD27-4D4F-B639-792037EA8B5A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779BA-4E2E-4B2A-8100-2407377205C8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779BA-4E2E-4B2A-8100-2407377205C8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3061A50-F5F5-4901-9E64-6355DCF45617}" type="datetimeFigureOut">
              <a:rPr lang="fr-FR" smtClean="0"/>
              <a:pPr/>
              <a:t>12/06/2017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A6A6337-A85F-434F-BFFD-5E2D86DF26B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Reconstituer le modèle 3D d’un objet à partir de photographies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Présentation de TIPE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None/>
            </a:pPr>
            <a:r>
              <a:rPr lang="fr-FR" dirty="0" smtClean="0"/>
              <a:t>Comment optimiser la reconstitution 3D avec des contraintes de complexité ?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Un choix de méthode : l’enveloppe visuelle</a:t>
            </a:r>
          </a:p>
          <a:p>
            <a:pPr marL="845820" lvl="1" indent="-571500">
              <a:buFont typeface="+mj-lt"/>
              <a:buAutoNum type="alphaUcPeriod"/>
            </a:pPr>
            <a:r>
              <a:rPr lang="fr-FR" dirty="0" smtClean="0"/>
              <a:t>Détection de contours</a:t>
            </a:r>
          </a:p>
          <a:p>
            <a:pPr marL="845820" lvl="1" indent="-571500">
              <a:buFont typeface="+mj-lt"/>
              <a:buAutoNum type="alphaUcPeriod"/>
            </a:pPr>
            <a:r>
              <a:rPr lang="fr-FR" dirty="0" smtClean="0"/>
              <a:t>Reconstruction informatique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 smtClean="0"/>
              <a:t>Un système de représentation de structures 3D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I. La méthode de l’enveloppe visuelle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Une méthode passive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Une méthode de contours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Qu’est-ce qu’une enveloppe visuelle?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Définition : objet maximal donnant la même silhouette depuis un ensemble de points de vues donnés</a:t>
            </a:r>
          </a:p>
          <a:p>
            <a:r>
              <a:rPr lang="fr-FR" dirty="0" smtClean="0"/>
              <a:t>Depuis un point de vue : un cône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Depuis plusieurs points de vues : intersection des cônes</a:t>
            </a:r>
          </a:p>
        </p:txBody>
      </p:sp>
      <p:pic>
        <p:nvPicPr>
          <p:cNvPr id="4" name="Image 3" descr="Schemas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636912"/>
            <a:ext cx="1728193" cy="12961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Image 4" descr="SchemasR2phot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4" y="4653136"/>
            <a:ext cx="1728000" cy="129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Image 5" descr="SchemasR1phot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2636912"/>
            <a:ext cx="1728192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Image 6" descr="SchemasR1env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16216" y="2636912"/>
            <a:ext cx="1728000" cy="129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Image 7" descr="SchemasR2env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16216" y="4653136"/>
            <a:ext cx="1728000" cy="129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Image 8" descr="Schemas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4653136"/>
            <a:ext cx="1728000" cy="129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Flèche droite 11"/>
          <p:cNvSpPr/>
          <p:nvPr/>
        </p:nvSpPr>
        <p:spPr>
          <a:xfrm>
            <a:off x="2843808" y="3068960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5580112" y="3068960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>
            <a:off x="2843808" y="5013176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5580112" y="5085184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115616" y="35010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Objet original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115616" y="55172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Objet original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3851920" y="342900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cône correspondant</a:t>
            </a:r>
            <a:endParaRPr lang="fr-FR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588224" y="342900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L’enveloppe visuelle correspondant à P1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427984" y="551723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Les cônes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516216" y="5445224"/>
            <a:ext cx="165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L’enveloppe visuelle correspondant à P1 et P2</a:t>
            </a:r>
            <a:endParaRPr lang="fr-FR" sz="11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A.La</a:t>
            </a:r>
            <a:r>
              <a:rPr lang="fr-FR" dirty="0" smtClean="0"/>
              <a:t> détection et segmentation des contours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Permet d’obtenir une image ne présentant que des contours</a:t>
            </a:r>
          </a:p>
          <a:p>
            <a:r>
              <a:rPr lang="fr-FR" dirty="0" smtClean="0"/>
              <a:t>Nombreuses méthodes : par exemple, un gradient discret	</a:t>
            </a:r>
          </a:p>
          <a:p>
            <a:endParaRPr lang="fr-FR" dirty="0"/>
          </a:p>
        </p:txBody>
      </p:sp>
      <p:pic>
        <p:nvPicPr>
          <p:cNvPr id="6" name="Image 5" descr="roll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708920"/>
            <a:ext cx="3024336" cy="30243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Image 6" descr="roller_contou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2708920"/>
            <a:ext cx="3024000" cy="302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Flèche droite 7"/>
          <p:cNvSpPr/>
          <p:nvPr/>
        </p:nvSpPr>
        <p:spPr>
          <a:xfrm>
            <a:off x="3851920" y="3789040"/>
            <a:ext cx="151216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C. La reconstruction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 partir des silhouettes, l’enveloppe visuelle est reconstruite</a:t>
            </a:r>
            <a:endParaRPr lang="fr-FR" dirty="0"/>
          </a:p>
        </p:txBody>
      </p:sp>
      <p:pic>
        <p:nvPicPr>
          <p:cNvPr id="7" name="Image 6" descr="Co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3438" y="2000240"/>
            <a:ext cx="3810716" cy="2989946"/>
          </a:xfrm>
          <a:prstGeom prst="rect">
            <a:avLst/>
          </a:prstGeom>
        </p:spPr>
      </p:pic>
      <p:pic>
        <p:nvPicPr>
          <p:cNvPr id="8" name="Image 7" descr="Con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6" y="2428868"/>
            <a:ext cx="3604034" cy="21577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Une représentation en machine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« winged edge polyhedron »</a:t>
            </a:r>
          </a:p>
          <a:p>
            <a:r>
              <a:rPr lang="fr-FR" dirty="0" smtClean="0"/>
              <a:t>Stockage en mémoire dissocié:</a:t>
            </a:r>
          </a:p>
          <a:p>
            <a:pPr lvl="1"/>
            <a:r>
              <a:rPr lang="fr-FR" dirty="0" smtClean="0"/>
              <a:t>Sommets : géométrie</a:t>
            </a:r>
          </a:p>
          <a:p>
            <a:pPr lvl="1"/>
            <a:r>
              <a:rPr lang="fr-FR" dirty="0" smtClean="0"/>
              <a:t>Arêtes : topologie</a:t>
            </a:r>
          </a:p>
          <a:p>
            <a:pPr lvl="1"/>
            <a:r>
              <a:rPr lang="fr-FR" dirty="0" smtClean="0"/>
              <a:t>Faces : Photométrie</a:t>
            </a:r>
            <a:endParaRPr lang="fr-FR" dirty="0"/>
          </a:p>
        </p:txBody>
      </p:sp>
      <p:pic>
        <p:nvPicPr>
          <p:cNvPr id="4" name="Image 3" descr="WE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1934" y="2143116"/>
            <a:ext cx="4214842" cy="35765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algorithme d’intersection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Trouver les points </a:t>
            </a:r>
            <a:r>
              <a:rPr lang="fr-FR" dirty="0" smtClean="0"/>
              <a:t>d’intersection</a:t>
            </a:r>
          </a:p>
          <a:p>
            <a:pPr lvl="1"/>
            <a:r>
              <a:rPr lang="fr-FR" dirty="0" smtClean="0"/>
              <a:t>Test d’intersection du segment avec le plan de la face</a:t>
            </a:r>
          </a:p>
          <a:p>
            <a:pPr lvl="1"/>
            <a:r>
              <a:rPr lang="fr-FR" dirty="0" smtClean="0"/>
              <a:t>Test d’inclusion du point d’intersection dans la face (produits vectoriels successifs)</a:t>
            </a:r>
            <a:endParaRPr lang="fr-FR" dirty="0" smtClean="0"/>
          </a:p>
          <a:p>
            <a:r>
              <a:rPr lang="fr-FR" dirty="0" smtClean="0"/>
              <a:t>Reconstruire les </a:t>
            </a:r>
            <a:r>
              <a:rPr lang="fr-FR" dirty="0" smtClean="0"/>
              <a:t>arêtes</a:t>
            </a:r>
          </a:p>
          <a:p>
            <a:pPr lvl="1"/>
            <a:r>
              <a:rPr lang="fr-FR" dirty="0" smtClean="0"/>
              <a:t>Les arêtes intérieures forment des graphes</a:t>
            </a:r>
          </a:p>
          <a:p>
            <a:pPr lvl="1"/>
            <a:r>
              <a:rPr lang="fr-FR" dirty="0" smtClean="0"/>
              <a:t>Les arêtes de surface forment des boucles</a:t>
            </a:r>
            <a:endParaRPr lang="fr-FR" dirty="0" smtClean="0"/>
          </a:p>
          <a:p>
            <a:r>
              <a:rPr lang="fr-FR" dirty="0" smtClean="0"/>
              <a:t>Reconstruire les faces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Des algorithmes déjà couteux en temps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Des choix à </a:t>
            </a:r>
            <a:r>
              <a:rPr lang="fr-FR" dirty="0" smtClean="0"/>
              <a:t>double tranchant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Comment améliorer l’efficacité ?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333</TotalTime>
  <Words>228</Words>
  <Application>Microsoft Office PowerPoint</Application>
  <PresentationFormat>Affichage à l'écran (4:3)</PresentationFormat>
  <Paragraphs>56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Origine</vt:lpstr>
      <vt:lpstr>Reconstituer le modèle 3D d’un objet à partir de photographies</vt:lpstr>
      <vt:lpstr>Diapositive 2</vt:lpstr>
      <vt:lpstr>I. La méthode de l’enveloppe visuelle</vt:lpstr>
      <vt:lpstr>Qu’est-ce qu’une enveloppe visuelle?</vt:lpstr>
      <vt:lpstr>A.La détection et segmentation des contours</vt:lpstr>
      <vt:lpstr>C. La reconstruction</vt:lpstr>
      <vt:lpstr>II. Une représentation en machine</vt:lpstr>
      <vt:lpstr>Un algorithme d’intersection</vt:lpstr>
      <vt:lpstr>Des résultats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Reconstituer le modèle 3D d’un objet à partir de photographies</dc:title>
  <dc:creator>Timothée</dc:creator>
  <cp:lastModifiedBy>Amaury</cp:lastModifiedBy>
  <cp:revision>33</cp:revision>
  <dcterms:created xsi:type="dcterms:W3CDTF">2017-06-05T16:31:16Z</dcterms:created>
  <dcterms:modified xsi:type="dcterms:W3CDTF">2017-06-12T19:52:34Z</dcterms:modified>
</cp:coreProperties>
</file>