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l13LehKXbeI9egolxDH8RYalP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45DC-A8C7-4BC1-ABE7-8F67732EF235}">
  <a:tblStyle styleId="{641B45DC-A8C7-4BC1-ABE7-8F67732EF23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047490" y="415408"/>
            <a:ext cx="4097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Inwood Bagels Business Relationship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879D4-3FC0-4090-BAAF-42843306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90" y="600364"/>
            <a:ext cx="9144000" cy="60082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4337824" y="486846"/>
            <a:ext cx="3863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91;p2"/>
          <p:cNvGraphicFramePr/>
          <p:nvPr/>
        </p:nvGraphicFramePr>
        <p:xfrm>
          <a:off x="2222092" y="210012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{641B45DC-A8C7-4BC1-ABE7-8F67732EF235}</a:tableStyleId>
              </a:tblPr>
              <a:tblGrid>
                <a:gridCol w="2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Business Group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User Roles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Team Member Name (Bus. Group Proxy)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Daily Needs Management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Day Manager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Gaëlle Gilles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Finance Management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Accountant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Noah 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Account Management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Account manager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Charlie Adams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Supplies Ordering / Tracking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Purchasing Officer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Masha Obaturova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Google Shape;92;p2"/>
          <p:cNvSpPr txBox="1"/>
          <p:nvPr/>
        </p:nvSpPr>
        <p:spPr>
          <a:xfrm>
            <a:off x="1900237" y="1062587"/>
            <a:ext cx="521493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picking up their food (Gaëlle)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receiving their food by delivery (Gaëlle)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Gaelle Gilles</dc:creator>
  <cp:lastModifiedBy>me</cp:lastModifiedBy>
  <cp:revision>1</cp:revision>
  <dcterms:created xsi:type="dcterms:W3CDTF">2021-10-12T13:12:29Z</dcterms:created>
  <dcterms:modified xsi:type="dcterms:W3CDTF">2021-12-19T18:46:35Z</dcterms:modified>
</cp:coreProperties>
</file>