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64a51ac5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64a51ac5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71ffa71c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71ffa71c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71ffa71c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71ffa71c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85188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Team 2 </a:t>
            </a:r>
            <a:r>
              <a:rPr lang="en" sz="2220"/>
              <a:t>Conceptual</a:t>
            </a:r>
            <a:r>
              <a:rPr lang="en" sz="2220"/>
              <a:t> ER Diagram </a:t>
            </a:r>
            <a:endParaRPr sz="222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00" y="501200"/>
            <a:ext cx="7818375" cy="455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5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594"/>
              <a:buFont typeface="Arial"/>
              <a:buNone/>
            </a:pPr>
            <a:r>
              <a:rPr lang="en" sz="2220"/>
              <a:t>Team 2 </a:t>
            </a:r>
            <a:r>
              <a:rPr lang="en" sz="2220"/>
              <a:t>Conceptual ER Diagram Cont.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000" y="824100"/>
            <a:ext cx="5517301" cy="431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250" y="0"/>
            <a:ext cx="3125476" cy="608459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293550" y="438975"/>
            <a:ext cx="3421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0"/>
              <a:t>Team 2</a:t>
            </a:r>
            <a:r>
              <a:rPr lang="en" sz="2220"/>
              <a:t> Conceptual ER Diagram Full Diagram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