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59" y="55900"/>
            <a:ext cx="82802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