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731" autoAdjust="0"/>
  </p:normalViewPr>
  <p:slideViewPr>
    <p:cSldViewPr snapToGrid="0">
      <p:cViewPr varScale="1">
        <p:scale>
          <a:sx n="121" d="100"/>
          <a:sy n="121" d="100"/>
        </p:scale>
        <p:origin x="3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D8ADE-E9B4-4A93-8607-64931C685B64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61DE-B66E-4C61-8066-D84A4F8F88D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548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1970 – </a:t>
            </a:r>
            <a:r>
              <a:rPr lang="en-GB" dirty="0" err="1"/>
              <a:t>Kopiering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sker</a:t>
            </a:r>
            <a:r>
              <a:rPr lang="en-GB" dirty="0"/>
              <a:t> “</a:t>
            </a:r>
            <a:r>
              <a:rPr lang="en-GB" dirty="0" err="1"/>
              <a:t>fysiskt</a:t>
            </a:r>
            <a:r>
              <a:rPr lang="en-GB" dirty="0"/>
              <a:t>”/via </a:t>
            </a:r>
            <a:r>
              <a:rPr lang="en-GB" dirty="0" err="1"/>
              <a:t>flytt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filer </a:t>
            </a:r>
            <a:r>
              <a:rPr lang="en-GB" dirty="0" err="1"/>
              <a:t>mellan</a:t>
            </a:r>
            <a:r>
              <a:rPr lang="en-GB" dirty="0"/>
              <a:t> </a:t>
            </a:r>
            <a:r>
              <a:rPr lang="en-GB" dirty="0" err="1"/>
              <a:t>servrar</a:t>
            </a:r>
            <a:r>
              <a:rPr lang="en-GB" dirty="0"/>
              <a:t> med </a:t>
            </a:r>
            <a:r>
              <a:rPr lang="en-GB" dirty="0" err="1"/>
              <a:t>mera</a:t>
            </a:r>
            <a:br>
              <a:rPr lang="en-GB" dirty="0"/>
            </a:br>
            <a:r>
              <a:rPr lang="en-GB" dirty="0"/>
              <a:t>2000 – VM-disk </a:t>
            </a:r>
            <a:r>
              <a:rPr lang="en-GB" dirty="0" err="1"/>
              <a:t>som</a:t>
            </a:r>
            <a:r>
              <a:rPr lang="en-GB" dirty="0"/>
              <a:t> fil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kopieras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replikeras</a:t>
            </a:r>
            <a:br>
              <a:rPr lang="en-GB" dirty="0"/>
            </a:br>
            <a:r>
              <a:rPr lang="en-GB" dirty="0"/>
              <a:t>2008 – Linux Containers (</a:t>
            </a:r>
            <a:r>
              <a:rPr lang="en-GB" dirty="0" err="1"/>
              <a:t>oklart</a:t>
            </a:r>
            <a:r>
              <a:rPr lang="en-GB" dirty="0"/>
              <a:t> </a:t>
            </a:r>
            <a:r>
              <a:rPr lang="en-GB" dirty="0" err="1"/>
              <a:t>vem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nyttjar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idag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2013 – Docker </a:t>
            </a:r>
            <a:r>
              <a:rPr lang="en-GB" dirty="0" err="1"/>
              <a:t>dyker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med </a:t>
            </a:r>
            <a:r>
              <a:rPr lang="en-GB" dirty="0" err="1"/>
              <a:t>ett</a:t>
            </a:r>
            <a:r>
              <a:rPr lang="en-GB" dirty="0"/>
              <a:t> CLI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faktiskt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nyttjas</a:t>
            </a:r>
            <a:br>
              <a:rPr lang="en-GB" dirty="0"/>
            </a:br>
            <a:r>
              <a:rPr lang="en-GB" dirty="0"/>
              <a:t>2019 – </a:t>
            </a:r>
            <a:r>
              <a:rPr lang="en-GB" dirty="0" err="1"/>
              <a:t>Podman</a:t>
            </a:r>
            <a:r>
              <a:rPr lang="en-GB" dirty="0"/>
              <a:t> </a:t>
            </a:r>
            <a:r>
              <a:rPr lang="en-GB" dirty="0" err="1"/>
              <a:t>dyker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med lite </a:t>
            </a:r>
            <a:r>
              <a:rPr lang="en-GB" dirty="0" err="1"/>
              <a:t>säkerhetsförbättringar</a:t>
            </a:r>
            <a:r>
              <a:rPr lang="en-GB" dirty="0"/>
              <a:t>, Pods, open source med </a:t>
            </a:r>
            <a:r>
              <a:rPr lang="en-GB" dirty="0" err="1"/>
              <a:t>mera</a:t>
            </a:r>
            <a:r>
              <a:rPr lang="en-GB" dirty="0"/>
              <a:t>..</a:t>
            </a:r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951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VMs </a:t>
            </a:r>
            <a:r>
              <a:rPr lang="en-GB" dirty="0" err="1"/>
              <a:t>innehåller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fullständigt</a:t>
            </a:r>
            <a:r>
              <a:rPr lang="en-GB" dirty="0"/>
              <a:t> OS – Containers </a:t>
            </a:r>
            <a:r>
              <a:rPr lang="en-GB" dirty="0" err="1"/>
              <a:t>delar</a:t>
            </a:r>
            <a:r>
              <a:rPr lang="en-GB" dirty="0"/>
              <a:t> Kernel med Host 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Mindre</a:t>
            </a:r>
            <a:r>
              <a:rPr lang="en-GB" dirty="0"/>
              <a:t> I </a:t>
            </a:r>
            <a:r>
              <a:rPr lang="en-GB" dirty="0" err="1"/>
              <a:t>storlek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containers </a:t>
            </a:r>
            <a:r>
              <a:rPr lang="en-GB" dirty="0" err="1"/>
              <a:t>saknar</a:t>
            </a:r>
            <a:r>
              <a:rPr lang="en-GB" dirty="0"/>
              <a:t> UI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förinstallerade</a:t>
            </a:r>
            <a:r>
              <a:rPr lang="en-GB" dirty="0"/>
              <a:t>-program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mycket</a:t>
            </a:r>
            <a:r>
              <a:rPr lang="en-GB" dirty="0"/>
              <a:t> </a:t>
            </a:r>
            <a:r>
              <a:rPr lang="en-GB" dirty="0" err="1"/>
              <a:t>mycket</a:t>
            </a:r>
            <a:r>
              <a:rPr lang="en-GB" dirty="0"/>
              <a:t> 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Startar</a:t>
            </a:r>
            <a:r>
              <a:rPr lang="en-GB" dirty="0"/>
              <a:t> </a:t>
            </a:r>
            <a:r>
              <a:rPr lang="en-GB" dirty="0" err="1"/>
              <a:t>snabbare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de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behöver</a:t>
            </a:r>
            <a:r>
              <a:rPr lang="en-GB" dirty="0"/>
              <a:t> </a:t>
            </a:r>
            <a:r>
              <a:rPr lang="en-GB" dirty="0" err="1"/>
              <a:t>dra</a:t>
            </a:r>
            <a:r>
              <a:rPr lang="en-GB" dirty="0"/>
              <a:t> </a:t>
            </a:r>
            <a:r>
              <a:rPr lang="en-GB" dirty="0" err="1"/>
              <a:t>igång</a:t>
            </a:r>
            <a:r>
              <a:rPr lang="en-GB" dirty="0"/>
              <a:t> </a:t>
            </a:r>
            <a:r>
              <a:rPr lang="en-GB" dirty="0" err="1"/>
              <a:t>lika</a:t>
            </a:r>
            <a:r>
              <a:rPr lang="en-GB" dirty="0"/>
              <a:t> </a:t>
            </a:r>
            <a:r>
              <a:rPr lang="en-GB" dirty="0" err="1"/>
              <a:t>många</a:t>
            </a:r>
            <a:r>
              <a:rPr lang="en-GB" dirty="0"/>
              <a:t> processer vid upstart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Har </a:t>
            </a:r>
            <a:r>
              <a:rPr lang="en-GB" dirty="0" err="1"/>
              <a:t>färre</a:t>
            </a:r>
            <a:r>
              <a:rPr lang="en-GB" dirty="0"/>
              <a:t> processer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körs</a:t>
            </a:r>
            <a:r>
              <a:rPr lang="en-GB" dirty="0"/>
              <a:t> I </a:t>
            </a:r>
            <a:r>
              <a:rPr lang="en-GB" dirty="0" err="1"/>
              <a:t>bakgrunden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prestanda-effektiva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826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Windows Subsystem for Linux</a:t>
            </a:r>
            <a:br>
              <a:rPr lang="en-GB" dirty="0"/>
            </a:br>
            <a:r>
              <a:rPr lang="en-GB" dirty="0"/>
              <a:t>* Vad </a:t>
            </a:r>
            <a:r>
              <a:rPr lang="en-GB" dirty="0" err="1"/>
              <a:t>är</a:t>
            </a:r>
            <a:r>
              <a:rPr lang="en-GB" dirty="0"/>
              <a:t> det?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385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3F65-9D18-E9A5-4615-7D6E3EC2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78A6D-0003-150C-81DD-5018B68D1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74095-032D-A8E5-6D03-0E47041FD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Windows Subsystem for Linux</a:t>
            </a:r>
            <a:br>
              <a:rPr lang="en-GB" dirty="0"/>
            </a:br>
            <a:r>
              <a:rPr lang="en-GB" dirty="0"/>
              <a:t>* Vad </a:t>
            </a:r>
            <a:r>
              <a:rPr lang="en-GB" dirty="0" err="1"/>
              <a:t>är</a:t>
            </a:r>
            <a:r>
              <a:rPr lang="en-GB" dirty="0"/>
              <a:t> det? (</a:t>
            </a:r>
            <a:r>
              <a:rPr lang="en-GB" dirty="0" err="1"/>
              <a:t>Podman</a:t>
            </a:r>
            <a:r>
              <a:rPr lang="en-GB" dirty="0"/>
              <a:t> engine)</a:t>
            </a:r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Varför</a:t>
            </a:r>
            <a:r>
              <a:rPr lang="en-GB" dirty="0"/>
              <a:t> </a:t>
            </a:r>
            <a:r>
              <a:rPr lang="en-GB" dirty="0" err="1"/>
              <a:t>Podman</a:t>
            </a:r>
            <a:br>
              <a:rPr lang="en-GB" dirty="0"/>
            </a:br>
            <a:r>
              <a:rPr lang="en-GB" dirty="0"/>
              <a:t>	* </a:t>
            </a:r>
            <a:r>
              <a:rPr lang="en-GB" dirty="0" err="1"/>
              <a:t>Säkerhet</a:t>
            </a:r>
            <a:endParaRPr lang="en-GB" dirty="0"/>
          </a:p>
          <a:p>
            <a:r>
              <a:rPr lang="en-GB" dirty="0"/>
              <a:t>	* Pods</a:t>
            </a:r>
          </a:p>
          <a:p>
            <a:r>
              <a:rPr lang="en-GB" dirty="0"/>
              <a:t>	* Open source</a:t>
            </a:r>
          </a:p>
          <a:p>
            <a:r>
              <a:rPr lang="en-GB" dirty="0"/>
              <a:t>	* Red hat</a:t>
            </a:r>
          </a:p>
          <a:p>
            <a:r>
              <a:rPr lang="en-GB" dirty="0"/>
              <a:t>	* Det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användas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trafikverket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4CF3-341C-1BAF-3158-66713B5C3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931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DBCA-4EA8-C117-966B-0C4F58A8C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28F01-C1C7-2BD6-1C48-CB22E0C8F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6508E-C57C-202A-48F1-B82ED7CEC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Nästan</a:t>
            </a:r>
            <a:r>
              <a:rPr lang="en-GB" dirty="0"/>
              <a:t> </a:t>
            </a:r>
            <a:r>
              <a:rPr lang="en-GB" dirty="0" err="1"/>
              <a:t>samma</a:t>
            </a:r>
            <a:r>
              <a:rPr lang="en-GB" dirty="0"/>
              <a:t>.. Kan man den </a:t>
            </a:r>
            <a:r>
              <a:rPr lang="en-GB" dirty="0" err="1"/>
              <a:t>ena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man den </a:t>
            </a:r>
            <a:r>
              <a:rPr lang="en-GB" dirty="0" err="1"/>
              <a:t>andra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Har Swarm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err="1"/>
              <a:t>Podman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Har Pods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Annan </a:t>
            </a:r>
            <a:r>
              <a:rPr lang="en-GB" dirty="0" err="1"/>
              <a:t>arkitektur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den </a:t>
            </a:r>
            <a:r>
              <a:rPr lang="en-GB" dirty="0" err="1"/>
              <a:t>något</a:t>
            </a:r>
            <a:r>
              <a:rPr lang="en-GB" dirty="0"/>
              <a:t> </a:t>
            </a:r>
            <a:r>
              <a:rPr lang="en-GB" dirty="0" err="1"/>
              <a:t>säkrare</a:t>
            </a:r>
            <a:r>
              <a:rPr lang="en-GB" dirty="0"/>
              <a:t> </a:t>
            </a:r>
            <a:r>
              <a:rPr lang="en-GB" dirty="0" err="1"/>
              <a:t>då</a:t>
            </a:r>
            <a:r>
              <a:rPr lang="en-GB" dirty="0"/>
              <a:t> det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köra</a:t>
            </a:r>
            <a:r>
              <a:rPr lang="en-GB" dirty="0"/>
              <a:t> containers </a:t>
            </a:r>
            <a:r>
              <a:rPr lang="en-GB" dirty="0" err="1"/>
              <a:t>utan</a:t>
            </a:r>
            <a:r>
              <a:rPr lang="en-GB" dirty="0"/>
              <a:t> root</a:t>
            </a:r>
          </a:p>
          <a:p>
            <a:endParaRPr lang="en-GB" dirty="0"/>
          </a:p>
          <a:p>
            <a:r>
              <a:rPr lang="en-GB" dirty="0"/>
              <a:t>* docker </a:t>
            </a:r>
            <a:r>
              <a:rPr lang="en-GB" dirty="0" err="1"/>
              <a:t>ps</a:t>
            </a:r>
            <a:r>
              <a:rPr lang="en-GB" dirty="0"/>
              <a:t> –a vs </a:t>
            </a:r>
            <a:r>
              <a:rPr lang="en-GB" dirty="0" err="1"/>
              <a:t>podman</a:t>
            </a:r>
            <a:r>
              <a:rPr lang="en-GB" dirty="0"/>
              <a:t> </a:t>
            </a:r>
            <a:r>
              <a:rPr lang="en-GB" dirty="0" err="1"/>
              <a:t>ps</a:t>
            </a:r>
            <a:r>
              <a:rPr lang="en-GB" dirty="0"/>
              <a:t> –a (</a:t>
            </a:r>
            <a:r>
              <a:rPr lang="en-GB" dirty="0" err="1"/>
              <a:t>ps</a:t>
            </a:r>
            <a:r>
              <a:rPr lang="en-GB" dirty="0"/>
              <a:t> = process status) alt docker container list -a (-a = all, </a:t>
            </a:r>
            <a:r>
              <a:rPr lang="en-GB" dirty="0" err="1"/>
              <a:t>även</a:t>
            </a:r>
            <a:r>
              <a:rPr lang="en-GB" dirty="0"/>
              <a:t> de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körs</a:t>
            </a:r>
            <a:r>
              <a:rPr lang="en-GB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67A9-F7FC-F898-395E-9AFF33950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80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A2F61-8234-6401-03D2-1A33220F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A7A82-9851-6EAC-ACB4-E2C45D152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54A08-CF57-D4E8-E9C6-99BE877B7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027D4-A847-D7B2-64E3-345B4FA6E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F61DE-B66E-4C61-8066-D84A4F8F88DA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47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1050-EC1D-A57E-66E9-C4996055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64086-C292-C57A-6DBE-5CC40741A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E728-F530-E77B-911C-C673AAB0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7358-360E-1E3E-9A50-77D5ACDA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9FA1-7FD8-6298-FA17-53A7AB53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15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320A-1809-4014-E6EC-385011C6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1E106-ACB2-77D5-8867-94D70514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7EEC-CC62-FE36-FA2F-D4A0462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8EFB-26C6-E8F7-926E-08F4FF52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A478-F013-9128-682C-5D5F97D3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57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5A0F8-D346-D97F-0825-3242C522F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8D4F-542A-63E7-6BF2-BC8CE4F7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C277-6614-59DA-4934-8A0E2D86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94F60-8094-AEE1-E782-521E9C71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D20B-1220-3132-5952-2ECFB811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902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1169-8E64-44D5-9AA0-EA4F5DC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8941-9F2F-3F89-D363-86DC7B33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7947-F831-1E98-0712-C8AFBD0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6F64-7110-E782-0667-FEFF9EA9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7D10D-99BB-3163-BA90-BD2E732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3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03F0-FB46-E34F-D831-3C1EF8D9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8C48-F9CB-CE91-973F-133A20D0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86C5-6B69-0960-D7C2-6FCAB0FF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CA0F-62F9-9881-56E7-25C713F1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1E4-C00D-E62F-7CF3-06802CB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23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AC0-5F96-1746-F6EE-DA1F950E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F66-8F3D-4E64-796C-0DCA026C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125C2-EEBA-D240-868D-2790B6BE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E1D-6678-41B0-BDE0-831AD77A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A62D-87E9-77E8-2D57-30335D9E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519C-485B-0124-0C76-AB7646F5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252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6E4A-32EE-992B-2DE3-2ECEF327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F016-4B40-9302-ADC4-27C27C7C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C010-E47F-78F8-200A-F4ABB7EE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67C1-CA66-E9BA-F742-1A367E2D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830DD-893E-9B04-38D1-2A9ADD936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0945-8078-5DD9-DB92-696D6DBE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3E559-068B-ACD8-34E2-A9C1A8A2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2FB05-7862-5AFC-C52A-42768C79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31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F519-659C-3F2C-9EEE-296DE464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306CF-8510-6AA2-34FA-0C81CC12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66BB-C34D-8ECA-ADD3-F977DCDE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B1318-18C0-6506-DC79-B240F13B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08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82A12-C456-06F8-CB56-A631B2F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98A8-79CD-B327-3494-2AF1C70E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99FA-0A68-1664-6F7B-43098663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22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051F-13A4-4DF1-767E-8540BC9B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6726-8166-0FCE-0F42-72A3B2FD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D0157-EB0C-A095-6A48-6A7DF2A9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FD16-D233-CE01-3422-4574A109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2EA6-27D4-0DAC-4809-DB25B6CE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4980-2444-DAB2-75F3-6EA79935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89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9ED1-F2A1-D9E1-1759-6E41259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FEDB8-E17E-89D7-8810-AEDEAAAC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A6BFB-FAF5-94A9-9D32-770411A0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BD5A8-16C2-33AB-2649-926FEDED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E021-1296-F2D8-59FC-D5E9E85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A955-0384-AE77-23EC-E95E154F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0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F215B-E2D9-7903-C500-A36EB4F7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0950-2877-077F-64EE-7ACB5824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8D14-B90C-6215-598C-975B119D9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C45E-5820-41AB-A3BF-E8F48ED970E8}" type="datetimeFigureOut">
              <a:rPr lang="en-SE" smtClean="0"/>
              <a:t>2024-11-27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5FAB-F1DB-4D64-9C09-210185E3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FC0C-3930-86F7-431C-070FFC66C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D9E5-BE6F-4610-BB70-0ED31802BFF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55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529C04-670B-51D8-9F5F-4F2E0773498B}"/>
              </a:ext>
            </a:extLst>
          </p:cNvPr>
          <p:cNvSpPr/>
          <p:nvPr/>
        </p:nvSpPr>
        <p:spPr>
          <a:xfrm>
            <a:off x="4461970" y="2967335"/>
            <a:ext cx="3268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8997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4773-BFA8-F919-BA9C-7D70B231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Shipping Containers Are Made: Step by Step Process">
            <a:extLst>
              <a:ext uri="{FF2B5EF4-FFF2-40B4-BE49-F238E27FC236}">
                <a16:creationId xmlns:a16="http://schemas.microsoft.com/office/drawing/2014/main" id="{CE60DF75-5973-884A-084F-F2ED5EAF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356B7-1ED2-AC84-1A4F-5373DAF79B7C}"/>
              </a:ext>
            </a:extLst>
          </p:cNvPr>
          <p:cNvCxnSpPr/>
          <p:nvPr/>
        </p:nvCxnSpPr>
        <p:spPr>
          <a:xfrm>
            <a:off x="3300608" y="1365337"/>
            <a:ext cx="1070976" cy="826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6EDA4-8E18-9394-28E9-476247BCA989}"/>
              </a:ext>
            </a:extLst>
          </p:cNvPr>
          <p:cNvCxnSpPr>
            <a:cxnSpLocks/>
          </p:cNvCxnSpPr>
          <p:nvPr/>
        </p:nvCxnSpPr>
        <p:spPr>
          <a:xfrm flipV="1">
            <a:off x="3300608" y="1135693"/>
            <a:ext cx="1893518" cy="2296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903963-7FD2-E16D-4956-9866FFEB86AE}"/>
              </a:ext>
            </a:extLst>
          </p:cNvPr>
          <p:cNvCxnSpPr>
            <a:cxnSpLocks/>
          </p:cNvCxnSpPr>
          <p:nvPr/>
        </p:nvCxnSpPr>
        <p:spPr>
          <a:xfrm>
            <a:off x="3300608" y="1365337"/>
            <a:ext cx="192066" cy="158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56F102-BBB6-BE2A-134B-854B4C2C2F17}"/>
              </a:ext>
            </a:extLst>
          </p:cNvPr>
          <p:cNvCxnSpPr>
            <a:cxnSpLocks/>
          </p:cNvCxnSpPr>
          <p:nvPr/>
        </p:nvCxnSpPr>
        <p:spPr>
          <a:xfrm flipH="1">
            <a:off x="2736937" y="1365337"/>
            <a:ext cx="563671" cy="21419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10B425-E4CF-DB59-5640-62C90B462E6B}"/>
              </a:ext>
            </a:extLst>
          </p:cNvPr>
          <p:cNvCxnSpPr>
            <a:cxnSpLocks/>
          </p:cNvCxnSpPr>
          <p:nvPr/>
        </p:nvCxnSpPr>
        <p:spPr>
          <a:xfrm flipH="1">
            <a:off x="1634647" y="1365337"/>
            <a:ext cx="1665961" cy="2812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41F364-9180-F4F3-6772-E98BF6B99DE3}"/>
              </a:ext>
            </a:extLst>
          </p:cNvPr>
          <p:cNvSpPr txBox="1"/>
          <p:nvPr/>
        </p:nvSpPr>
        <p:spPr>
          <a:xfrm>
            <a:off x="2585580" y="695195"/>
            <a:ext cx="162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THIS</a:t>
            </a:r>
            <a:r>
              <a:rPr lang="en-GB" dirty="0">
                <a:solidFill>
                  <a:srgbClr val="FFFF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!</a:t>
            </a:r>
            <a:endParaRPr lang="en-SE" dirty="0">
              <a:solidFill>
                <a:srgbClr val="FFFF00"/>
              </a:solidFill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95466-1839-67A8-8B99-91F655E97E01}"/>
              </a:ext>
            </a:extLst>
          </p:cNvPr>
          <p:cNvSpPr/>
          <p:nvPr/>
        </p:nvSpPr>
        <p:spPr>
          <a:xfrm>
            <a:off x="4949985" y="186885"/>
            <a:ext cx="2292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Varför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A6BD0-1D60-DA9D-320E-C17FCA324829}"/>
              </a:ext>
            </a:extLst>
          </p:cNvPr>
          <p:cNvSpPr txBox="1"/>
          <p:nvPr/>
        </p:nvSpPr>
        <p:spPr>
          <a:xfrm>
            <a:off x="489796" y="2069564"/>
            <a:ext cx="2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1970 (</a:t>
            </a:r>
            <a:r>
              <a:rPr lang="en-GB" dirty="0" err="1"/>
              <a:t>ish</a:t>
            </a:r>
            <a:r>
              <a:rPr lang="en-GB" dirty="0"/>
              <a:t>/</a:t>
            </a:r>
            <a:r>
              <a:rPr lang="en-GB" dirty="0" err="1"/>
              <a:t>längesedan</a:t>
            </a:r>
            <a:r>
              <a:rPr lang="en-GB" dirty="0"/>
              <a:t>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D811A-5133-50CA-F8B4-F6E837BB69F4}"/>
              </a:ext>
            </a:extLst>
          </p:cNvPr>
          <p:cNvSpPr txBox="1"/>
          <p:nvPr/>
        </p:nvSpPr>
        <p:spPr>
          <a:xfrm>
            <a:off x="3045006" y="2076238"/>
            <a:ext cx="20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 (</a:t>
            </a:r>
            <a:r>
              <a:rPr lang="en-GB" dirty="0" err="1"/>
              <a:t>ish</a:t>
            </a:r>
            <a:r>
              <a:rPr lang="en-GB" dirty="0"/>
              <a:t>)</a:t>
            </a:r>
            <a:endParaRPr lang="en-SE" dirty="0"/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D558129D-0900-A354-A45F-DA6A493C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19" y="2469014"/>
            <a:ext cx="1846599" cy="18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39001-E513-4768-3C30-A5E10E2ACEFC}"/>
              </a:ext>
            </a:extLst>
          </p:cNvPr>
          <p:cNvSpPr txBox="1"/>
          <p:nvPr/>
        </p:nvSpPr>
        <p:spPr>
          <a:xfrm>
            <a:off x="7445011" y="2069564"/>
            <a:ext cx="20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2013 (</a:t>
            </a:r>
            <a:r>
              <a:rPr lang="en-GB" dirty="0" err="1"/>
              <a:t>ish</a:t>
            </a:r>
            <a:r>
              <a:rPr lang="en-GB" dirty="0"/>
              <a:t>)</a:t>
            </a:r>
            <a:endParaRPr lang="en-SE" dirty="0"/>
          </a:p>
        </p:txBody>
      </p:sp>
      <p:pic>
        <p:nvPicPr>
          <p:cNvPr id="4114" name="Picture 18" descr="What is Docker?. Earlier, when we developed an… | by Kalpan Shah | Medium">
            <a:extLst>
              <a:ext uri="{FF2B5EF4-FFF2-40B4-BE49-F238E27FC236}">
                <a16:creationId xmlns:a16="http://schemas.microsoft.com/office/drawing/2014/main" id="{97DDCEBD-D713-D946-61C8-08494125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23" y="2532821"/>
            <a:ext cx="3113837" cy="1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reating LXC containers from docker and OCI images - buzzwrd.me">
            <a:extLst>
              <a:ext uri="{FF2B5EF4-FFF2-40B4-BE49-F238E27FC236}">
                <a16:creationId xmlns:a16="http://schemas.microsoft.com/office/drawing/2014/main" id="{28056ED4-F478-6D77-5E8E-30655D3C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65" y="2653661"/>
            <a:ext cx="2286825" cy="12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B4FD2A-6FA4-6DA6-35AC-2C6EAA029EB8}"/>
              </a:ext>
            </a:extLst>
          </p:cNvPr>
          <p:cNvSpPr txBox="1"/>
          <p:nvPr/>
        </p:nvSpPr>
        <p:spPr>
          <a:xfrm>
            <a:off x="4911566" y="2069564"/>
            <a:ext cx="20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2008 (</a:t>
            </a:r>
            <a:r>
              <a:rPr lang="en-GB" dirty="0" err="1"/>
              <a:t>ish</a:t>
            </a:r>
            <a:r>
              <a:rPr lang="en-GB" dirty="0"/>
              <a:t>)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6B896-4ECD-D6BB-1887-724FA7AD4A53}"/>
              </a:ext>
            </a:extLst>
          </p:cNvPr>
          <p:cNvSpPr txBox="1"/>
          <p:nvPr/>
        </p:nvSpPr>
        <p:spPr>
          <a:xfrm>
            <a:off x="10003082" y="2069564"/>
            <a:ext cx="206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2019 (</a:t>
            </a:r>
            <a:r>
              <a:rPr lang="en-GB" dirty="0" err="1"/>
              <a:t>ish</a:t>
            </a:r>
            <a:r>
              <a:rPr lang="en-GB" dirty="0"/>
              <a:t>)</a:t>
            </a:r>
            <a:endParaRPr lang="en-SE" dirty="0"/>
          </a:p>
        </p:txBody>
      </p:sp>
      <p:pic>
        <p:nvPicPr>
          <p:cNvPr id="4118" name="Picture 22" descr="Podman - Wikipedia">
            <a:extLst>
              <a:ext uri="{FF2B5EF4-FFF2-40B4-BE49-F238E27FC236}">
                <a16:creationId xmlns:a16="http://schemas.microsoft.com/office/drawing/2014/main" id="{E47E1010-5946-E656-FB79-A164D528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05" y="2873332"/>
            <a:ext cx="1942960" cy="6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The First Computer: Technology that Changed the World | History Cooperative">
            <a:extLst>
              <a:ext uri="{FF2B5EF4-FFF2-40B4-BE49-F238E27FC236}">
                <a16:creationId xmlns:a16="http://schemas.microsoft.com/office/drawing/2014/main" id="{DD6160AD-F0B3-D747-1A15-AD77405D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5" y="2532821"/>
            <a:ext cx="2399605" cy="15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2650D-51F6-9208-CB9B-453131FA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Microsoft doing with Linux? Everything you need to know about its  plans for open source | TechRepublic">
            <a:extLst>
              <a:ext uri="{FF2B5EF4-FFF2-40B4-BE49-F238E27FC236}">
                <a16:creationId xmlns:a16="http://schemas.microsoft.com/office/drawing/2014/main" id="{201D4D73-5A50-2F00-73D6-CC9FD252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66838"/>
            <a:ext cx="7334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0B04B4-B505-E0AF-0B8C-F51656D0D290}"/>
              </a:ext>
            </a:extLst>
          </p:cNvPr>
          <p:cNvSpPr/>
          <p:nvPr/>
        </p:nvSpPr>
        <p:spPr>
          <a:xfrm>
            <a:off x="4989067" y="186885"/>
            <a:ext cx="2213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WSL(2)</a:t>
            </a:r>
          </a:p>
        </p:txBody>
      </p:sp>
    </p:spTree>
    <p:extLst>
      <p:ext uri="{BB962C8B-B14F-4D97-AF65-F5344CB8AC3E}">
        <p14:creationId xmlns:p14="http://schemas.microsoft.com/office/powerpoint/2010/main" val="3114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E6980-713F-F94C-936F-18A3A6392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001EA5-5B25-78C8-2A0B-EC0D07802344}"/>
              </a:ext>
            </a:extLst>
          </p:cNvPr>
          <p:cNvSpPr/>
          <p:nvPr/>
        </p:nvSpPr>
        <p:spPr>
          <a:xfrm>
            <a:off x="4815014" y="186885"/>
            <a:ext cx="2561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Podman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Picture 22" descr="Podman - Wikipedia">
            <a:extLst>
              <a:ext uri="{FF2B5EF4-FFF2-40B4-BE49-F238E27FC236}">
                <a16:creationId xmlns:a16="http://schemas.microsoft.com/office/drawing/2014/main" id="{637B3DF5-15E5-E26E-2CCB-141148BF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86" y="1852448"/>
            <a:ext cx="6782961" cy="224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4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E252-AAD8-7F0B-D2EE-8CD85D7A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3D7014-92DC-93BA-4C9C-52C6FBB82105}"/>
              </a:ext>
            </a:extLst>
          </p:cNvPr>
          <p:cNvSpPr/>
          <p:nvPr/>
        </p:nvSpPr>
        <p:spPr>
          <a:xfrm>
            <a:off x="3354744" y="186885"/>
            <a:ext cx="5482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Podman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vs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A5C94-7DF9-9FF8-AADB-3985F555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34" y="1581323"/>
            <a:ext cx="7880131" cy="43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4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F2EC4-F285-CC64-B19B-31A5FE74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Someone seeing containers for the first time, mind blown, superpower, halo, divine">
            <a:extLst>
              <a:ext uri="{FF2B5EF4-FFF2-40B4-BE49-F238E27FC236}">
                <a16:creationId xmlns:a16="http://schemas.microsoft.com/office/drawing/2014/main" id="{A5B09A6B-877E-C519-77DD-5FD325E9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1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281</Words>
  <Application>Microsoft Office PowerPoint</Application>
  <PresentationFormat>Widescreen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CaskaydiaCove NF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Mattias Andrén</dc:creator>
  <cp:lastModifiedBy>Mattias Andrén</cp:lastModifiedBy>
  <cp:revision>1</cp:revision>
  <dcterms:created xsi:type="dcterms:W3CDTF">2024-11-27T09:36:53Z</dcterms:created>
  <dcterms:modified xsi:type="dcterms:W3CDTF">2024-11-27T13:59:55Z</dcterms:modified>
</cp:coreProperties>
</file>