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72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B82A-5AB6-46F5-AE47-3564FF5310F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7498-0E9B-4577-A9E4-4F5DE81DC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일일업무일지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김인엽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99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2018-03-14 </a:t>
            </a:r>
            <a:r>
              <a:rPr lang="ko-KR" altLang="en-US" dirty="0" smtClean="0"/>
              <a:t>업무일지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금일 진행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주차관제</a:t>
            </a:r>
            <a:r>
              <a:rPr lang="ko-KR" altLang="en-US" sz="1600" dirty="0" smtClean="0"/>
              <a:t> 시스템 업데이트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광안공영주차장 </a:t>
            </a:r>
            <a:r>
              <a:rPr lang="en-US" altLang="ko-KR" sz="1400" dirty="0" smtClean="0"/>
              <a:t>: KSI</a:t>
            </a:r>
            <a:r>
              <a:rPr lang="ko-KR" altLang="en-US" sz="1400" dirty="0" smtClean="0"/>
              <a:t>에서 가져갈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dbo.SmartParkingLink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업데이트해주는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추가한 바이너리 설치 및 </a:t>
            </a:r>
            <a:r>
              <a:rPr lang="en-US" altLang="ko-KR" sz="1400" dirty="0" smtClean="0"/>
              <a:t>KSI agent</a:t>
            </a:r>
            <a:r>
              <a:rPr lang="ko-KR" altLang="en-US" sz="1400" dirty="0" smtClean="0"/>
              <a:t>와의 테스트 완료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3/16(</a:t>
            </a:r>
            <a:r>
              <a:rPr lang="ko-KR" altLang="en-US" sz="1400" dirty="0" smtClean="0"/>
              <a:t>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유광 시스템이 설치되어 있는 전체 주차장에 업데이트 예정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800" dirty="0" smtClean="0"/>
              <a:t>LPRS </a:t>
            </a:r>
            <a:r>
              <a:rPr lang="ko-KR" altLang="en-US" sz="1800" dirty="0" smtClean="0"/>
              <a:t>프로토콜 서버 </a:t>
            </a:r>
            <a:r>
              <a:rPr lang="ko-KR" altLang="en-US" sz="1800" dirty="0" smtClean="0"/>
              <a:t>진행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LPRS </a:t>
            </a:r>
            <a:r>
              <a:rPr lang="ko-KR" altLang="en-US" sz="1400" dirty="0" smtClean="0"/>
              <a:t>클라이언트로 부터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상태정보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메시지가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초간 수신되지 않으면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클라이언트 소켓은 </a:t>
            </a:r>
            <a:r>
              <a:rPr lang="en-US" altLang="ko-KR" sz="1400" dirty="0" smtClean="0"/>
              <a:t>close</a:t>
            </a:r>
            <a:r>
              <a:rPr lang="ko-KR" altLang="en-US" sz="1400" dirty="0" smtClean="0"/>
              <a:t>하고 다시 </a:t>
            </a:r>
            <a:r>
              <a:rPr lang="en-US" altLang="ko-KR" sz="1400" dirty="0" smtClean="0"/>
              <a:t>accept</a:t>
            </a:r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구현</a:t>
            </a:r>
            <a:r>
              <a:rPr lang="en-US" altLang="ko-KR" sz="14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Re-connection </a:t>
            </a:r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메인 스레드와 각종스레드들이 커뮤니케이션을 하기 위해서 </a:t>
            </a:r>
            <a:r>
              <a:rPr lang="ko-KR" altLang="en-US" sz="1400" dirty="0" err="1" smtClean="0"/>
              <a:t>스레드간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가 필요</a:t>
            </a:r>
            <a:r>
              <a:rPr lang="en-US" altLang="ko-KR" sz="140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68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일일업무일지</vt:lpstr>
      <vt:lpstr>2018-03-14 업무일지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8</cp:revision>
  <dcterms:created xsi:type="dcterms:W3CDTF">2018-03-14T03:06:05Z</dcterms:created>
  <dcterms:modified xsi:type="dcterms:W3CDTF">2018-03-14T09:18:11Z</dcterms:modified>
</cp:coreProperties>
</file>