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7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7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9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3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5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B82A-5AB6-46F5-AE47-3564FF5310F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일일업무일지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김인엽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99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2018-03-14 </a:t>
            </a:r>
            <a:r>
              <a:rPr lang="ko-KR" altLang="en-US" dirty="0" smtClean="0"/>
              <a:t>업무일지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 금일 진행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주차관제</a:t>
            </a:r>
            <a:r>
              <a:rPr lang="ko-KR" altLang="en-US" sz="1600" dirty="0" smtClean="0"/>
              <a:t> 시스템 업데이트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광안공영주차장 </a:t>
            </a:r>
            <a:r>
              <a:rPr lang="en-US" altLang="ko-KR" sz="1400" dirty="0" smtClean="0"/>
              <a:t>: KSI</a:t>
            </a:r>
            <a:r>
              <a:rPr lang="ko-KR" altLang="en-US" sz="1400" dirty="0" smtClean="0"/>
              <a:t>에서 가져갈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dbo.SmartParkingLink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업데이트해주는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추가한 바이너리 설치 및 </a:t>
            </a:r>
            <a:r>
              <a:rPr lang="en-US" altLang="ko-KR" sz="1400" dirty="0" smtClean="0"/>
              <a:t>KSI agent</a:t>
            </a:r>
            <a:r>
              <a:rPr lang="ko-KR" altLang="en-US" sz="1400" dirty="0" smtClean="0"/>
              <a:t>와의 테스트 완료</a:t>
            </a:r>
            <a:r>
              <a:rPr lang="en-US" altLang="ko-KR" sz="14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3/16(</a:t>
            </a:r>
            <a:r>
              <a:rPr lang="ko-KR" altLang="en-US" sz="1400" dirty="0" smtClean="0"/>
              <a:t>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유광 시스템이 설치되어 있는 전체 주차장에 업데이트 예정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800" dirty="0" smtClean="0"/>
              <a:t>LPRS </a:t>
            </a:r>
            <a:r>
              <a:rPr lang="ko-KR" altLang="en-US" sz="1800" dirty="0" smtClean="0"/>
              <a:t>프로토콜 서버 진행</a:t>
            </a:r>
            <a:endParaRPr lang="en-US" altLang="ko-KR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LPRS </a:t>
            </a:r>
            <a:r>
              <a:rPr lang="ko-KR" altLang="en-US" sz="1400" dirty="0" smtClean="0"/>
              <a:t>클라이언트로 부터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상태정보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메시지가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초간 수신되지 않으면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클라이언트 소켓은 </a:t>
            </a:r>
            <a:r>
              <a:rPr lang="en-US" altLang="ko-KR" sz="1400" dirty="0" smtClean="0"/>
              <a:t>close</a:t>
            </a:r>
            <a:r>
              <a:rPr lang="ko-KR" altLang="en-US" sz="1400" dirty="0" smtClean="0"/>
              <a:t>하고 다시 </a:t>
            </a:r>
            <a:r>
              <a:rPr lang="en-US" altLang="ko-KR" sz="1400" dirty="0" smtClean="0"/>
              <a:t>accept</a:t>
            </a:r>
            <a:r>
              <a:rPr lang="ko-KR" altLang="en-US" sz="1400" dirty="0" smtClean="0"/>
              <a:t>하는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구현</a:t>
            </a:r>
            <a:r>
              <a:rPr lang="en-US" altLang="ko-KR" sz="14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Re-connection </a:t>
            </a:r>
            <a:r>
              <a:rPr lang="ko-KR" altLang="en-US" sz="1400" dirty="0" smtClean="0"/>
              <a:t>하는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메인 스레드와 각종스레드들이 커뮤니케이션을 하기 위해서 </a:t>
            </a:r>
            <a:r>
              <a:rPr lang="ko-KR" altLang="en-US" sz="1400" dirty="0" err="1" smtClean="0"/>
              <a:t>스레드간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가 필요</a:t>
            </a:r>
            <a:r>
              <a:rPr lang="en-US" altLang="ko-KR" sz="14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명일 예정</a:t>
            </a:r>
            <a:endParaRPr lang="en-US" altLang="ko-KR" sz="20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368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2018-03-15 </a:t>
            </a:r>
            <a:r>
              <a:rPr lang="ko-KR" altLang="en-US" dirty="0" smtClean="0"/>
              <a:t>업무일지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 금일 진행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LPRS </a:t>
            </a:r>
            <a:r>
              <a:rPr lang="ko-KR" altLang="en-US" sz="1800" dirty="0" smtClean="0"/>
              <a:t>프로토콜 서버 진행</a:t>
            </a:r>
            <a:endParaRPr lang="en-US" altLang="ko-KR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상태정보</a:t>
            </a:r>
            <a:r>
              <a:rPr lang="ko-KR" altLang="en-US" sz="1400" dirty="0" smtClean="0"/>
              <a:t> 메시지를 수신할 경우에 </a:t>
            </a:r>
            <a:r>
              <a:rPr lang="en-US" altLang="ko-KR" sz="1400" dirty="0" smtClean="0"/>
              <a:t>client</a:t>
            </a:r>
            <a:r>
              <a:rPr lang="ko-KR" altLang="en-US" sz="1400" dirty="0" smtClean="0"/>
              <a:t>와의 </a:t>
            </a:r>
            <a:r>
              <a:rPr lang="en-US" altLang="ko-KR" sz="1400" dirty="0" smtClean="0"/>
              <a:t>connection flag</a:t>
            </a:r>
            <a:r>
              <a:rPr lang="ko-KR" altLang="en-US" sz="1400" dirty="0" smtClean="0"/>
              <a:t>를 변경하는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추가</a:t>
            </a:r>
            <a:r>
              <a:rPr lang="en-US" altLang="ko-KR" sz="1400" dirty="0" smtClean="0"/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델리게이트를 사용해서 최대한 전역 구조체를 사용하지 않는 방법으로 구현하려고 노력했지만 실패</a:t>
            </a:r>
            <a:r>
              <a:rPr lang="en-US" altLang="ko-KR" sz="12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Main thread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초 간격으로 </a:t>
            </a:r>
            <a:r>
              <a:rPr lang="en-US" altLang="ko-KR" sz="1400" dirty="0" smtClean="0"/>
              <a:t>client</a:t>
            </a:r>
            <a:r>
              <a:rPr lang="ko-KR" altLang="en-US" sz="1400" dirty="0" smtClean="0"/>
              <a:t>와서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확인하는 타이머를 만들어서 동작하는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개발</a:t>
            </a:r>
            <a:r>
              <a:rPr lang="en-US" altLang="ko-KR" sz="14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메시지 </a:t>
            </a:r>
            <a:r>
              <a:rPr lang="ko-KR" altLang="en-US" sz="1400" dirty="0" err="1" smtClean="0"/>
              <a:t>수신시</a:t>
            </a:r>
            <a:r>
              <a:rPr lang="ko-KR" altLang="en-US" sz="1400" dirty="0" smtClean="0"/>
              <a:t> 규격에 맞지 않은 메시지를 수신할 경우 프로그램이 죽는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발생</a:t>
            </a:r>
            <a:r>
              <a:rPr lang="en-US" altLang="ko-KR" sz="1400" dirty="0" smtClean="0"/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메시지를 수신하면 해당 메시지의 전체 길이를 체크해서 </a:t>
            </a:r>
            <a:r>
              <a:rPr lang="ko-KR" altLang="en-US" sz="1200" dirty="0" err="1" smtClean="0"/>
              <a:t>파싱하는</a:t>
            </a:r>
            <a:r>
              <a:rPr lang="ko-KR" altLang="en-US" sz="1200" dirty="0" smtClean="0"/>
              <a:t> 도중에 전체 길이를 넘어가게 되면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하는 </a:t>
            </a:r>
            <a:r>
              <a:rPr lang="ko-KR" altLang="en-US" sz="1200" dirty="0" err="1" smtClean="0"/>
              <a:t>로직</a:t>
            </a:r>
            <a:r>
              <a:rPr lang="ko-KR" altLang="en-US" sz="1200" dirty="0" smtClean="0"/>
              <a:t> 수정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명일 예정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주차관제</a:t>
            </a:r>
            <a:r>
              <a:rPr lang="ko-KR" altLang="en-US" sz="1600" dirty="0" smtClean="0"/>
              <a:t> 시스템 바이너리 업데이트</a:t>
            </a:r>
            <a:r>
              <a:rPr lang="en-US" altLang="ko-KR" sz="1600" dirty="0" smtClean="0"/>
              <a:t>(Offline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0616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2018-03-16 </a:t>
            </a:r>
            <a:r>
              <a:rPr lang="ko-KR" altLang="en-US" dirty="0" smtClean="0"/>
              <a:t>업무일지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 금일 진행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LPRS </a:t>
            </a:r>
            <a:r>
              <a:rPr lang="ko-KR" altLang="en-US" sz="1800" dirty="0" smtClean="0"/>
              <a:t>프로토콜 서버 진행</a:t>
            </a:r>
            <a:endParaRPr lang="en-US" altLang="ko-KR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10</a:t>
            </a:r>
            <a:r>
              <a:rPr lang="ko-KR" altLang="en-US" sz="1400" dirty="0" smtClean="0"/>
              <a:t>초 간격으로 </a:t>
            </a:r>
            <a:r>
              <a:rPr lang="en-US" altLang="ko-KR" sz="1400" dirty="0" smtClean="0"/>
              <a:t>client</a:t>
            </a:r>
            <a:r>
              <a:rPr lang="ko-KR" altLang="en-US" sz="1400" dirty="0" smtClean="0"/>
              <a:t>와의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</a:t>
            </a:r>
            <a:r>
              <a:rPr lang="ko-KR" altLang="en-US" sz="1400" dirty="0" smtClean="0"/>
              <a:t>확인하고 재 연결하는 타이머 모듈</a:t>
            </a:r>
            <a:r>
              <a:rPr lang="en-US" altLang="ko-KR" sz="1400" dirty="0" smtClean="0"/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만약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초 안에 </a:t>
            </a:r>
            <a:r>
              <a:rPr lang="en-US" altLang="ko-KR" sz="1200" dirty="0" smtClean="0"/>
              <a:t>client</a:t>
            </a:r>
            <a:r>
              <a:rPr lang="ko-KR" altLang="en-US" sz="1200" dirty="0" smtClean="0"/>
              <a:t>로 부터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상태정보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메시지가 수신되지 않으면 소켓을 </a:t>
            </a:r>
            <a:r>
              <a:rPr lang="en-US" altLang="ko-KR" sz="1200" dirty="0" smtClean="0"/>
              <a:t>close</a:t>
            </a:r>
            <a:r>
              <a:rPr lang="ko-KR" altLang="en-US" sz="1200" dirty="0" smtClean="0"/>
              <a:t>하고 다시 </a:t>
            </a:r>
            <a:r>
              <a:rPr lang="en-US" altLang="ko-KR" sz="1200" dirty="0" smtClean="0"/>
              <a:t>Accept </a:t>
            </a:r>
            <a:r>
              <a:rPr lang="ko-KR" altLang="en-US" sz="1200" dirty="0" smtClean="0"/>
              <a:t>대기</a:t>
            </a:r>
            <a:r>
              <a:rPr lang="en-US" altLang="ko-KR" sz="1200" dirty="0" smtClean="0"/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어제까지 진행이 거의 완료 되었지만 실수로 </a:t>
            </a:r>
            <a:r>
              <a:rPr lang="en-US" altLang="ko-KR" sz="1200" dirty="0" smtClean="0"/>
              <a:t>lock object</a:t>
            </a:r>
            <a:r>
              <a:rPr lang="ko-KR" altLang="en-US" sz="1200" dirty="0" smtClean="0"/>
              <a:t>를 생성하지 않고 써서 프로세스가 계속 </a:t>
            </a:r>
            <a:r>
              <a:rPr lang="en-US" altLang="ko-KR" sz="1200" dirty="0" smtClean="0"/>
              <a:t>hanging </a:t>
            </a:r>
            <a:r>
              <a:rPr lang="ko-KR" altLang="en-US" sz="1200" dirty="0" err="1" smtClean="0"/>
              <a:t>상태였어서</a:t>
            </a:r>
            <a:r>
              <a:rPr lang="ko-KR" altLang="en-US" sz="1200" dirty="0" smtClean="0"/>
              <a:t> 수정 완료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메시지 </a:t>
            </a:r>
            <a:r>
              <a:rPr lang="ko-KR" altLang="en-US" sz="1400" dirty="0" err="1" smtClean="0"/>
              <a:t>수신시</a:t>
            </a:r>
            <a:r>
              <a:rPr lang="ko-KR" altLang="en-US" sz="1400" dirty="0" smtClean="0"/>
              <a:t> 규격에 맞지 않은 메시지를 수신할 경우 프로그램이 죽는 오류 발생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N</a:t>
            </a:r>
            <a:r>
              <a:rPr lang="en-US" altLang="ko-KR" sz="1400" dirty="0" smtClean="0"/>
              <a:t>ull access).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메시지 </a:t>
            </a:r>
            <a:r>
              <a:rPr lang="ko-KR" altLang="en-US" sz="1200" dirty="0" err="1" smtClean="0"/>
              <a:t>수신시</a:t>
            </a:r>
            <a:r>
              <a:rPr lang="ko-KR" altLang="en-US" sz="1200" dirty="0" smtClean="0"/>
              <a:t> 프로토콜 규격에 맞는지 확인하는 </a:t>
            </a:r>
            <a:r>
              <a:rPr lang="ko-KR" altLang="en-US" sz="1200" dirty="0" err="1" smtClean="0"/>
              <a:t>로직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ko-KR" sz="1200" dirty="0"/>
              <a:t>ETX</a:t>
            </a:r>
            <a:r>
              <a:rPr lang="ko-KR" altLang="en-US" sz="1200" dirty="0"/>
              <a:t>가 있지만 메시지 내용들이 규격에 맞지 않으면 나머지 부분은 빈칸으로 채우게 수정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명일 예정</a:t>
            </a:r>
            <a:endParaRPr lang="en-US" altLang="ko-KR" sz="2000" dirty="0" smtClean="0"/>
          </a:p>
          <a:p>
            <a:pPr lvl="1"/>
            <a:endParaRPr lang="en-US" altLang="ko-KR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1545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284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일일업무일지</vt:lpstr>
      <vt:lpstr>2018-03-14 업무일지</vt:lpstr>
      <vt:lpstr>2018-03-15 업무일지</vt:lpstr>
      <vt:lpstr>2018-03-16 업무일지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36</cp:revision>
  <dcterms:created xsi:type="dcterms:W3CDTF">2018-03-14T03:06:05Z</dcterms:created>
  <dcterms:modified xsi:type="dcterms:W3CDTF">2018-03-16T05:15:16Z</dcterms:modified>
</cp:coreProperties>
</file>