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13E1A2-0D32-4D5D-BA25-3C25BD4FC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D642E6E-0453-4DED-8ACC-5353A47E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F2CA9D-F82B-4B70-A7A3-4BFED112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6FE1-7161-444B-A4B6-E9B79304EA38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B71CF4D-6889-47B0-91F2-4B3F13A6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7981DE-E938-4E0D-B545-F82EF2A7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5076-8957-4066-9FBF-63F5743E88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712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B1B27D-B0E6-4011-85FC-F64255BA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CF29FC1-6435-4141-84D5-A6DB8F5F2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E70C9F-0909-43FF-B0FA-6E87B76B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6FE1-7161-444B-A4B6-E9B79304EA38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A45388-F99B-4ACD-B8B0-ADF1BF9E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D26FEAD-42C6-4589-968C-924C9519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5076-8957-4066-9FBF-63F5743E88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23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BCA6C4F-67FC-4997-AE53-36856892B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0D1A0A2-878F-4ECC-A174-53DF59C33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BC4C07-2FC0-4C76-8F0F-F6F1265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6FE1-7161-444B-A4B6-E9B79304EA38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F8EFAB-FFA9-4C19-A88D-30C3E15F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3C5815-7C72-444C-B510-D7967B23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5076-8957-4066-9FBF-63F5743E88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972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C60CF2-DB0F-491C-94BB-9400C782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B29647-3270-43A4-8DDE-26AFF78A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4E43EE-680A-46B0-BC10-AA61712D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6FE1-7161-444B-A4B6-E9B79304EA38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1FE33E-EE01-4BD0-853A-89946957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A8113A-B759-4823-94A0-75732BB6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5076-8957-4066-9FBF-63F5743E88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22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0D4853-EFC6-486C-82EC-F86C8121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E349AD3-97B2-434A-85A4-D59B1200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A6A48D-02C0-4DFF-B93E-CC0FBEBE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6FE1-7161-444B-A4B6-E9B79304EA38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93A91A-8DC3-4330-A6D1-739A22AA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5061FFE-56BA-48A8-BC62-DB4DF50E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5076-8957-4066-9FBF-63F5743E88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EFE09E-2D43-43F4-9AAD-C46E956D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FC7F7D-AAE6-4F55-B2EE-DD4852AE4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5487C5E-F9D6-45CD-88E9-F385E2F59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409378-58E1-479C-8B6D-5B76B9FB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6FE1-7161-444B-A4B6-E9B79304EA38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968160-5E69-40BF-B161-E8AB7424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1EA262A-E576-4CA4-8425-FD90885F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5076-8957-4066-9FBF-63F5743E88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33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F3EA97-A560-407C-8940-BFD1F0D5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C3B4B0C-0FB1-43C6-9DFB-43BBD894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7BE772D-A2A3-45F8-812D-C618283B9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C7E681F-2E22-485C-AE75-3033D62C9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F6A5AD3-4C56-419B-B79E-6B031CF43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57C4A5E-4BAA-4862-A222-EA301906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6FE1-7161-444B-A4B6-E9B79304EA38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A63FB9A-E9CC-46C6-939E-C213F9C7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66F7516-D826-4E52-B1CD-32424260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5076-8957-4066-9FBF-63F5743E88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882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8169D2-D217-4267-9824-66712553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E50FC09-385A-4450-B5F7-BDE136E0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6FE1-7161-444B-A4B6-E9B79304EA38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382A834-8CBB-493A-88AB-C05B9077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A1BFA14-BDB4-4B7B-A860-A24D7611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5076-8957-4066-9FBF-63F5743E88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653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21F7E0F-26E7-45D6-91D2-6EF6371F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6FE1-7161-444B-A4B6-E9B79304EA38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F5720D7-048B-4FEF-92B1-40897C96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89138C9-69BA-469B-B0D4-E8D45A93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5076-8957-4066-9FBF-63F5743E88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625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AB7653-D872-4699-9B36-D8FFDAFC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D508D6-BAF8-480B-9DB7-6908F575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6CFDFC3-FBE0-4562-A8EB-8C4BB1D38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8919DA1-BA45-4957-B255-6BFDA865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6FE1-7161-444B-A4B6-E9B79304EA38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02C6A3E-1EFF-42DE-B1A1-FBDA062B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9EDBF43-E2CD-4B3B-B1F7-C709339C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5076-8957-4066-9FBF-63F5743E88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187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CD253-B7C1-4BEF-B584-0FCF3C35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32E71F6-337A-400E-AD9D-D8F85B0B5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36ECFC0-5D64-46A8-9740-F82B93089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8E95900-584B-4C15-997A-976F5B7F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6FE1-7161-444B-A4B6-E9B79304EA38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167FCE0-6CEE-4859-84B2-81EDBCEC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56727E0-0731-47F5-BE8C-B1144DC8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5076-8957-4066-9FBF-63F5743E88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283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2AB714E-F33D-412A-AAE9-B813D4D0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5E77974-CA46-4440-B216-3190E537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04A257-02A7-4028-A397-BF5ED618D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46FE1-7161-444B-A4B6-E9B79304EA38}" type="datetimeFigureOut">
              <a:rPr lang="pl-PL" smtClean="0"/>
              <a:t>04.03.2021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1021EA-A871-44FF-9162-038E625C8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2C0D82-B5EA-405A-8323-C67A8A02E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5076-8957-4066-9FBF-63F5743E88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658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3A324-5F34-429D-8FDE-9DF8F9BE1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E339BDD-2FFE-48FF-95AE-42EBEEF70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895BDA83-EE57-4745-A5A2-F9626D2E7E26}"/>
              </a:ext>
            </a:extLst>
          </p:cNvPr>
          <p:cNvSpPr/>
          <p:nvPr/>
        </p:nvSpPr>
        <p:spPr>
          <a:xfrm>
            <a:off x="4871258" y="1185949"/>
            <a:ext cx="2765367" cy="157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F61F1D7-2697-43CC-BCF2-FE2EE3C71BDD}"/>
              </a:ext>
            </a:extLst>
          </p:cNvPr>
          <p:cNvSpPr/>
          <p:nvPr/>
        </p:nvSpPr>
        <p:spPr>
          <a:xfrm>
            <a:off x="4106487" y="4411287"/>
            <a:ext cx="3724102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BB49ABC-AD44-4E1D-A1F1-17093B4E8C8D}"/>
              </a:ext>
            </a:extLst>
          </p:cNvPr>
          <p:cNvSpPr txBox="1"/>
          <p:nvPr/>
        </p:nvSpPr>
        <p:spPr>
          <a:xfrm>
            <a:off x="5375564" y="1607127"/>
            <a:ext cx="160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#A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6486535-E460-4F16-9AE8-882FD95A554A}"/>
              </a:ext>
            </a:extLst>
          </p:cNvPr>
          <p:cNvSpPr txBox="1"/>
          <p:nvPr/>
        </p:nvSpPr>
        <p:spPr>
          <a:xfrm>
            <a:off x="5081847" y="4710545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#B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7B03D7E-8FC2-452F-A69A-BA4F640C8C02}"/>
              </a:ext>
            </a:extLst>
          </p:cNvPr>
          <p:cNvCxnSpPr>
            <a:stCxn id="5" idx="0"/>
          </p:cNvCxnSpPr>
          <p:nvPr/>
        </p:nvCxnSpPr>
        <p:spPr>
          <a:xfrm flipV="1">
            <a:off x="5968538" y="2759825"/>
            <a:ext cx="11084" cy="1651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8354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Panoramiczny</PresentationFormat>
  <Paragraphs>2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 Świtała</dc:creator>
  <cp:lastModifiedBy>Michał Świtała</cp:lastModifiedBy>
  <cp:revision>1</cp:revision>
  <dcterms:created xsi:type="dcterms:W3CDTF">2021-03-04T07:38:49Z</dcterms:created>
  <dcterms:modified xsi:type="dcterms:W3CDTF">2021-03-04T07:40:41Z</dcterms:modified>
</cp:coreProperties>
</file>