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855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9642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5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988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95B357-7732-461B-B823-F97BE014485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66DBF4-A0B2-4C76-A86B-6F0E856C74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4CBD696-851B-41C4-AB0F-1CD5E7CF5029}"/>
              </a:ext>
            </a:extLst>
          </p:cNvPr>
          <p:cNvSpPr/>
          <p:nvPr/>
        </p:nvSpPr>
        <p:spPr>
          <a:xfrm>
            <a:off x="5716460" y="3720599"/>
            <a:ext cx="5631244" cy="2293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4133F-DEBF-4A82-A43F-EDD8A9DC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7" y="4258297"/>
            <a:ext cx="2141988" cy="2141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2A8BB8-58F3-4466-BCC6-C42B29FAE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7" y="1556639"/>
            <a:ext cx="1865152" cy="186515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8AB4C-9AA2-4DA8-BBE4-FA0306FC290F}"/>
              </a:ext>
            </a:extLst>
          </p:cNvPr>
          <p:cNvCxnSpPr>
            <a:cxnSpLocks/>
          </p:cNvCxnSpPr>
          <p:nvPr/>
        </p:nvCxnSpPr>
        <p:spPr>
          <a:xfrm>
            <a:off x="1197864" y="1729038"/>
            <a:ext cx="230428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headEnd type="diamond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3F44FDB-847A-486F-AB32-012A57DEFC6C}"/>
              </a:ext>
            </a:extLst>
          </p:cNvPr>
          <p:cNvCxnSpPr>
            <a:cxnSpLocks/>
          </p:cNvCxnSpPr>
          <p:nvPr/>
        </p:nvCxnSpPr>
        <p:spPr>
          <a:xfrm flipV="1">
            <a:off x="3960577" y="2453140"/>
            <a:ext cx="2168582" cy="1937302"/>
          </a:xfrm>
          <a:prstGeom prst="bentConnector3">
            <a:avLst>
              <a:gd name="adj1" fmla="val 1088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79AC11-46C7-43CC-9B82-D04E672873BB}"/>
              </a:ext>
            </a:extLst>
          </p:cNvPr>
          <p:cNvCxnSpPr>
            <a:cxnSpLocks/>
          </p:cNvCxnSpPr>
          <p:nvPr/>
        </p:nvCxnSpPr>
        <p:spPr>
          <a:xfrm>
            <a:off x="1267968" y="4450902"/>
            <a:ext cx="229819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headEnd type="diamond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8912BD0-AF8E-4E28-B2DA-4225CFE0B2EE}"/>
              </a:ext>
            </a:extLst>
          </p:cNvPr>
          <p:cNvSpPr txBox="1"/>
          <p:nvPr/>
        </p:nvSpPr>
        <p:spPr>
          <a:xfrm>
            <a:off x="-850392" y="245775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EA25220-7B23-4F2E-8B5E-FBBF7BCD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5690" y="1129212"/>
            <a:ext cx="1490780" cy="105845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F565B32-5160-4139-922E-73C58F82A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0346" y="4327917"/>
            <a:ext cx="1490780" cy="10584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7000F21-6DEC-4ACD-9099-C2A289FA3CDC}"/>
              </a:ext>
            </a:extLst>
          </p:cNvPr>
          <p:cNvSpPr txBox="1"/>
          <p:nvPr/>
        </p:nvSpPr>
        <p:spPr>
          <a:xfrm>
            <a:off x="241312" y="245775"/>
            <a:ext cx="62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Maze game controlling from brain signals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29EC06-C90A-4F20-9543-03F77602E1B9}"/>
              </a:ext>
            </a:extLst>
          </p:cNvPr>
          <p:cNvSpPr txBox="1"/>
          <p:nvPr/>
        </p:nvSpPr>
        <p:spPr>
          <a:xfrm>
            <a:off x="1973697" y="1387362"/>
            <a:ext cx="195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EEG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3D5F0-451B-4E76-B8A8-035F104CF80D}"/>
              </a:ext>
            </a:extLst>
          </p:cNvPr>
          <p:cNvSpPr txBox="1"/>
          <p:nvPr/>
        </p:nvSpPr>
        <p:spPr>
          <a:xfrm>
            <a:off x="7841829" y="1789200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Results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DD4B52-63C8-422B-901A-002C365DFF97}"/>
              </a:ext>
            </a:extLst>
          </p:cNvPr>
          <p:cNvSpPr txBox="1"/>
          <p:nvPr/>
        </p:nvSpPr>
        <p:spPr>
          <a:xfrm>
            <a:off x="1113927" y="4047077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S2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96462F-9C07-4C6B-9F48-58D2DE28AAF3}"/>
              </a:ext>
            </a:extLst>
          </p:cNvPr>
          <p:cNvSpPr txBox="1"/>
          <p:nvPr/>
        </p:nvSpPr>
        <p:spPr>
          <a:xfrm>
            <a:off x="1007896" y="1301576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S1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C97473-DBF1-416A-887F-3C34D4319300}"/>
              </a:ext>
            </a:extLst>
          </p:cNvPr>
          <p:cNvCxnSpPr>
            <a:cxnSpLocks/>
          </p:cNvCxnSpPr>
          <p:nvPr/>
        </p:nvCxnSpPr>
        <p:spPr>
          <a:xfrm>
            <a:off x="7817357" y="2152796"/>
            <a:ext cx="1703245" cy="15297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B15937D2-C38A-4F1C-B6A1-7F663028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489" y="1378540"/>
            <a:ext cx="1556982" cy="155698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F6FBD7E-47BE-4F59-BEBE-1594D28ED064}"/>
              </a:ext>
            </a:extLst>
          </p:cNvPr>
          <p:cNvSpPr txBox="1"/>
          <p:nvPr/>
        </p:nvSpPr>
        <p:spPr>
          <a:xfrm>
            <a:off x="7869814" y="2217513"/>
            <a:ext cx="1956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Bahnschrift SemiLight" panose="020B0502040204020203" pitchFamily="34" charset="0"/>
              </a:rPr>
              <a:t>ROS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B0687A-8D6B-47E0-8E27-1F992DA93E15}"/>
              </a:ext>
            </a:extLst>
          </p:cNvPr>
          <p:cNvCxnSpPr>
            <a:cxnSpLocks/>
          </p:cNvCxnSpPr>
          <p:nvPr/>
        </p:nvCxnSpPr>
        <p:spPr>
          <a:xfrm>
            <a:off x="4694570" y="1994214"/>
            <a:ext cx="1434589" cy="2779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5BE1DFE-6B35-416B-B23F-CB82EEAF8CB0}"/>
              </a:ext>
            </a:extLst>
          </p:cNvPr>
          <p:cNvSpPr txBox="1"/>
          <p:nvPr/>
        </p:nvSpPr>
        <p:spPr>
          <a:xfrm>
            <a:off x="1916719" y="4109225"/>
            <a:ext cx="195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EEG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D08A1E-E46E-41FB-A65A-CD75B3A72394}"/>
              </a:ext>
            </a:extLst>
          </p:cNvPr>
          <p:cNvSpPr txBox="1"/>
          <p:nvPr/>
        </p:nvSpPr>
        <p:spPr>
          <a:xfrm>
            <a:off x="4933011" y="1658439"/>
            <a:ext cx="195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EEG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6A0D0B-0CFC-4DEF-9E53-6A3A368B3FDB}"/>
              </a:ext>
            </a:extLst>
          </p:cNvPr>
          <p:cNvSpPr txBox="1"/>
          <p:nvPr/>
        </p:nvSpPr>
        <p:spPr>
          <a:xfrm>
            <a:off x="4004792" y="3221252"/>
            <a:ext cx="195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EEG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EA8A39-F2D5-4D15-91F6-BAF348A11ACD}"/>
              </a:ext>
            </a:extLst>
          </p:cNvPr>
          <p:cNvSpPr txBox="1"/>
          <p:nvPr/>
        </p:nvSpPr>
        <p:spPr>
          <a:xfrm>
            <a:off x="5780468" y="3745004"/>
            <a:ext cx="3785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 SemiLight" panose="020B0502040204020203" pitchFamily="34" charset="0"/>
              </a:rPr>
              <a:t>Results description</a:t>
            </a:r>
          </a:p>
          <a:p>
            <a:endParaRPr 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E382D4-E645-4690-846B-E9CD76CEE2FE}"/>
              </a:ext>
            </a:extLst>
          </p:cNvPr>
          <p:cNvSpPr txBox="1"/>
          <p:nvPr/>
        </p:nvSpPr>
        <p:spPr>
          <a:xfrm>
            <a:off x="5786510" y="4111653"/>
            <a:ext cx="390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S1 and S2  blink eye.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62BEB3-21C2-4756-92BC-ABACA9883282}"/>
              </a:ext>
            </a:extLst>
          </p:cNvPr>
          <p:cNvSpPr txBox="1"/>
          <p:nvPr/>
        </p:nvSpPr>
        <p:spPr>
          <a:xfrm>
            <a:off x="5785104" y="4490534"/>
            <a:ext cx="195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S1 blinks eye.</a:t>
            </a:r>
          </a:p>
        </p:txBody>
      </p:sp>
      <p:sp>
        <p:nvSpPr>
          <p:cNvPr id="107" name="Arrow: Striped Right 106">
            <a:extLst>
              <a:ext uri="{FF2B5EF4-FFF2-40B4-BE49-F238E27FC236}">
                <a16:creationId xmlns:a16="http://schemas.microsoft.com/office/drawing/2014/main" id="{B6C29FB9-E6E6-4967-8447-BEE6246453C7}"/>
              </a:ext>
            </a:extLst>
          </p:cNvPr>
          <p:cNvSpPr/>
          <p:nvPr/>
        </p:nvSpPr>
        <p:spPr>
          <a:xfrm>
            <a:off x="7961772" y="4473480"/>
            <a:ext cx="1799275" cy="3936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and False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0A7BAE-B02B-4571-A1B6-44B6AFB20242}"/>
              </a:ext>
            </a:extLst>
          </p:cNvPr>
          <p:cNvSpPr txBox="1"/>
          <p:nvPr/>
        </p:nvSpPr>
        <p:spPr>
          <a:xfrm>
            <a:off x="5780468" y="4911902"/>
            <a:ext cx="195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S2 blinks eye.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4E75127-D4CF-4E1D-B55E-83A0428A62E1}"/>
              </a:ext>
            </a:extLst>
          </p:cNvPr>
          <p:cNvSpPr/>
          <p:nvPr/>
        </p:nvSpPr>
        <p:spPr>
          <a:xfrm>
            <a:off x="5782826" y="5301083"/>
            <a:ext cx="2034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S1 and S2  blink eye.</a:t>
            </a:r>
          </a:p>
        </p:txBody>
      </p:sp>
      <p:sp>
        <p:nvSpPr>
          <p:cNvPr id="113" name="Arrow: Striped Right 112">
            <a:extLst>
              <a:ext uri="{FF2B5EF4-FFF2-40B4-BE49-F238E27FC236}">
                <a16:creationId xmlns:a16="http://schemas.microsoft.com/office/drawing/2014/main" id="{738EB35F-9367-497F-BBE6-A8571F14C295}"/>
              </a:ext>
            </a:extLst>
          </p:cNvPr>
          <p:cNvSpPr/>
          <p:nvPr/>
        </p:nvSpPr>
        <p:spPr>
          <a:xfrm>
            <a:off x="7969569" y="4068170"/>
            <a:ext cx="1783679" cy="3936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and True</a:t>
            </a:r>
          </a:p>
        </p:txBody>
      </p:sp>
      <p:sp>
        <p:nvSpPr>
          <p:cNvPr id="114" name="Arrow: Striped Right 113">
            <a:extLst>
              <a:ext uri="{FF2B5EF4-FFF2-40B4-BE49-F238E27FC236}">
                <a16:creationId xmlns:a16="http://schemas.microsoft.com/office/drawing/2014/main" id="{F934C3FF-AD56-4F6B-B61F-5EE8A8449F29}"/>
              </a:ext>
            </a:extLst>
          </p:cNvPr>
          <p:cNvSpPr/>
          <p:nvPr/>
        </p:nvSpPr>
        <p:spPr>
          <a:xfrm>
            <a:off x="7961772" y="4884342"/>
            <a:ext cx="1799276" cy="3936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and True</a:t>
            </a:r>
          </a:p>
        </p:txBody>
      </p:sp>
      <p:sp>
        <p:nvSpPr>
          <p:cNvPr id="115" name="Arrow: Striped Right 114">
            <a:extLst>
              <a:ext uri="{FF2B5EF4-FFF2-40B4-BE49-F238E27FC236}">
                <a16:creationId xmlns:a16="http://schemas.microsoft.com/office/drawing/2014/main" id="{3C970329-65B9-4502-A0DD-912F72092A6F}"/>
              </a:ext>
            </a:extLst>
          </p:cNvPr>
          <p:cNvSpPr/>
          <p:nvPr/>
        </p:nvSpPr>
        <p:spPr>
          <a:xfrm>
            <a:off x="7969569" y="5288964"/>
            <a:ext cx="1799277" cy="3936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and False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EE44D7-D384-4695-A2DB-1878060A66AB}"/>
              </a:ext>
            </a:extLst>
          </p:cNvPr>
          <p:cNvSpPr txBox="1"/>
          <p:nvPr/>
        </p:nvSpPr>
        <p:spPr>
          <a:xfrm>
            <a:off x="9833218" y="4095730"/>
            <a:ext cx="1184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Result : 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F37EF7-A89B-427D-9ACB-35CB2922C968}"/>
              </a:ext>
            </a:extLst>
          </p:cNvPr>
          <p:cNvSpPr txBox="1"/>
          <p:nvPr/>
        </p:nvSpPr>
        <p:spPr>
          <a:xfrm>
            <a:off x="9833218" y="4516611"/>
            <a:ext cx="130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Result : 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8213A-184A-4753-A79E-39C294798821}"/>
              </a:ext>
            </a:extLst>
          </p:cNvPr>
          <p:cNvSpPr txBox="1"/>
          <p:nvPr/>
        </p:nvSpPr>
        <p:spPr>
          <a:xfrm>
            <a:off x="9833218" y="4934044"/>
            <a:ext cx="1191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Result :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421D081-A222-4E3B-A624-0F2B257A3B04}"/>
              </a:ext>
            </a:extLst>
          </p:cNvPr>
          <p:cNvSpPr txBox="1"/>
          <p:nvPr/>
        </p:nvSpPr>
        <p:spPr>
          <a:xfrm>
            <a:off x="9826630" y="5354925"/>
            <a:ext cx="1191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Result : 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39198EE-1353-49E9-AE47-C030F9C496A4}"/>
              </a:ext>
            </a:extLst>
          </p:cNvPr>
          <p:cNvSpPr txBox="1"/>
          <p:nvPr/>
        </p:nvSpPr>
        <p:spPr>
          <a:xfrm>
            <a:off x="3390286" y="2059330"/>
            <a:ext cx="195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Light" panose="020B0502040204020203" pitchFamily="34" charset="0"/>
              </a:rPr>
              <a:t>MUSE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E419D2-69E6-4A16-B697-358B94F78512}"/>
              </a:ext>
            </a:extLst>
          </p:cNvPr>
          <p:cNvSpPr txBox="1"/>
          <p:nvPr/>
        </p:nvSpPr>
        <p:spPr>
          <a:xfrm>
            <a:off x="3429744" y="5329291"/>
            <a:ext cx="1956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Light" panose="020B0502040204020203" pitchFamily="34" charset="0"/>
              </a:rPr>
              <a:t>MUSE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ADEF34-F618-438B-B440-ADD3D240BCAE}"/>
              </a:ext>
            </a:extLst>
          </p:cNvPr>
          <p:cNvSpPr txBox="1"/>
          <p:nvPr/>
        </p:nvSpPr>
        <p:spPr>
          <a:xfrm>
            <a:off x="5493736" y="2847869"/>
            <a:ext cx="390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Light" panose="020B0502040204020203" pitchFamily="34" charset="0"/>
              </a:rPr>
              <a:t>Acquire EEG data and Detect eye blink. 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0E7A027-A171-4CC1-B531-A410D3990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89" y="1533291"/>
            <a:ext cx="1239009" cy="123900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75A64295-0051-46E5-9B98-D5552CFAC63A}"/>
              </a:ext>
            </a:extLst>
          </p:cNvPr>
          <p:cNvSpPr txBox="1"/>
          <p:nvPr/>
        </p:nvSpPr>
        <p:spPr>
          <a:xfrm>
            <a:off x="6327444" y="1180690"/>
            <a:ext cx="390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Light" panose="020B0502040204020203" pitchFamily="34" charset="0"/>
              </a:rPr>
              <a:t>Python scripts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0C1482-DC12-414E-8F58-5E488715549D}"/>
              </a:ext>
            </a:extLst>
          </p:cNvPr>
          <p:cNvSpPr txBox="1"/>
          <p:nvPr/>
        </p:nvSpPr>
        <p:spPr>
          <a:xfrm>
            <a:off x="8924071" y="916470"/>
            <a:ext cx="390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Light" panose="020B0502040204020203" pitchFamily="34" charset="0"/>
              </a:rPr>
              <a:t>Robot simulation ( Maze game)</a:t>
            </a:r>
          </a:p>
        </p:txBody>
      </p:sp>
    </p:spTree>
    <p:extLst>
      <p:ext uri="{BB962C8B-B14F-4D97-AF65-F5344CB8AC3E}">
        <p14:creationId xmlns:p14="http://schemas.microsoft.com/office/powerpoint/2010/main" val="6429134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147</TotalTime>
  <Words>78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Gill Sans MT</vt:lpstr>
      <vt:lpstr>Impact</vt:lpstr>
      <vt:lpstr>Badge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Suppakorn Tammajarung</dc:creator>
  <cp:lastModifiedBy>Suppakorn Tammajarung</cp:lastModifiedBy>
  <cp:revision>18</cp:revision>
  <dcterms:created xsi:type="dcterms:W3CDTF">2020-03-13T05:09:17Z</dcterms:created>
  <dcterms:modified xsi:type="dcterms:W3CDTF">2020-03-13T07:36:51Z</dcterms:modified>
</cp:coreProperties>
</file>