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D92369-6DA1-4601-9F38-C02CD063DF45}" v="6" dt="2023-04-06T06:00:10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 varScale="1">
        <p:scale>
          <a:sx n="62" d="100"/>
          <a:sy n="62" d="100"/>
        </p:scale>
        <p:origin x="86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665A-86BA-4224-9A86-E5288C51C80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0D02-4902-4AB0-93CB-4F81340F8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1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665A-86BA-4224-9A86-E5288C51C80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0D02-4902-4AB0-93CB-4F81340F8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4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665A-86BA-4224-9A86-E5288C51C80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0D02-4902-4AB0-93CB-4F81340F8C3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8399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665A-86BA-4224-9A86-E5288C51C80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0D02-4902-4AB0-93CB-4F81340F8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74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665A-86BA-4224-9A86-E5288C51C80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0D02-4902-4AB0-93CB-4F81340F8C3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0846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665A-86BA-4224-9A86-E5288C51C80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0D02-4902-4AB0-93CB-4F81340F8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93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665A-86BA-4224-9A86-E5288C51C80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0D02-4902-4AB0-93CB-4F81340F8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8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665A-86BA-4224-9A86-E5288C51C80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0D02-4902-4AB0-93CB-4F81340F8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2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665A-86BA-4224-9A86-E5288C51C80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0D02-4902-4AB0-93CB-4F81340F8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665A-86BA-4224-9A86-E5288C51C80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0D02-4902-4AB0-93CB-4F81340F8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4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665A-86BA-4224-9A86-E5288C51C80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0D02-4902-4AB0-93CB-4F81340F8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5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665A-86BA-4224-9A86-E5288C51C80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0D02-4902-4AB0-93CB-4F81340F8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7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665A-86BA-4224-9A86-E5288C51C80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0D02-4902-4AB0-93CB-4F81340F8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665A-86BA-4224-9A86-E5288C51C80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0D02-4902-4AB0-93CB-4F81340F8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9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665A-86BA-4224-9A86-E5288C51C80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0D02-4902-4AB0-93CB-4F81340F8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7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665A-86BA-4224-9A86-E5288C51C80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0D02-4902-4AB0-93CB-4F81340F8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5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8665A-86BA-4224-9A86-E5288C51C80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A30D02-4902-4AB0-93CB-4F81340F8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47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69675-3048-2E32-5EF4-333358A83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Week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E8EFA-903C-9692-293F-76318A267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2601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945E-18BD-3281-6959-55046FD9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70E4B-B52D-FAA5-1248-C21770585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EA589-A670-839B-405E-4F359FDE9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945" y="-96812"/>
            <a:ext cx="8382023" cy="670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96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FF39-4C01-96BD-7AD4-B513DE12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1C45B-1B7F-989B-A094-FA75F311F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AD28CB-BFE6-5CBB-A1E3-9581E4694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8016"/>
            <a:ext cx="9870364" cy="606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1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705C-05D9-0B41-502C-F1BC99A5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page outline</a:t>
            </a:r>
          </a:p>
        </p:txBody>
      </p:sp>
      <p:pic>
        <p:nvPicPr>
          <p:cNvPr id="11" name="Picture 10" descr="A picture containing shoji, clipart, silhouette&#10;&#10;Description automatically generated">
            <a:extLst>
              <a:ext uri="{FF2B5EF4-FFF2-40B4-BE49-F238E27FC236}">
                <a16:creationId xmlns:a16="http://schemas.microsoft.com/office/drawing/2014/main" id="{78E5F47C-3894-F76B-59F0-4477A4F6C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67" y="1434765"/>
            <a:ext cx="9994322" cy="481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1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0ACE-4C5A-EB03-B8DF-AF8AEF0F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page outline</a:t>
            </a:r>
          </a:p>
        </p:txBody>
      </p:sp>
      <p:pic>
        <p:nvPicPr>
          <p:cNvPr id="5" name="Content Placeholder 4" descr="Shape, rectangle&#10;&#10;Description automatically generated">
            <a:extLst>
              <a:ext uri="{FF2B5EF4-FFF2-40B4-BE49-F238E27FC236}">
                <a16:creationId xmlns:a16="http://schemas.microsoft.com/office/drawing/2014/main" id="{24BF9D52-1FEB-24CD-EA5B-ADAA39AE3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210" y="609600"/>
            <a:ext cx="4085792" cy="5796777"/>
          </a:xfrm>
        </p:spPr>
      </p:pic>
    </p:spTree>
    <p:extLst>
      <p:ext uri="{BB962C8B-B14F-4D97-AF65-F5344CB8AC3E}">
        <p14:creationId xmlns:p14="http://schemas.microsoft.com/office/powerpoint/2010/main" val="119913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9A29-55AA-64E9-E6DC-221D6BD8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page outline</a:t>
            </a:r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09957624-B1BE-EE49-6083-84D4009C5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483" y="493952"/>
            <a:ext cx="4363139" cy="6190267"/>
          </a:xfrm>
        </p:spPr>
      </p:pic>
    </p:spTree>
    <p:extLst>
      <p:ext uri="{BB962C8B-B14F-4D97-AF65-F5344CB8AC3E}">
        <p14:creationId xmlns:p14="http://schemas.microsoft.com/office/powerpoint/2010/main" val="366708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636F-A5F2-2698-095D-FD94DB29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Draggable Box outline</a:t>
            </a:r>
          </a:p>
        </p:txBody>
      </p:sp>
      <p:pic>
        <p:nvPicPr>
          <p:cNvPr id="5" name="Content Placeholder 4" descr="Shape&#10;&#10;Description automatically generated with low confidence">
            <a:extLst>
              <a:ext uri="{FF2B5EF4-FFF2-40B4-BE49-F238E27FC236}">
                <a16:creationId xmlns:a16="http://schemas.microsoft.com/office/drawing/2014/main" id="{00F1DDBE-E670-7F3B-DDA3-3A850B6EF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16" y="333315"/>
            <a:ext cx="4006603" cy="5684426"/>
          </a:xfrm>
        </p:spPr>
      </p:pic>
    </p:spTree>
    <p:extLst>
      <p:ext uri="{BB962C8B-B14F-4D97-AF65-F5344CB8AC3E}">
        <p14:creationId xmlns:p14="http://schemas.microsoft.com/office/powerpoint/2010/main" val="3392756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1932-2567-4B85-F10F-E0A0715E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6A53D-BABE-20F7-1035-6571C3777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DC81EB-CBB3-AEA2-264C-367FAF839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50" y="0"/>
            <a:ext cx="9884964" cy="679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4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C334D-AD3D-35F0-00F9-79F5F8A8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8F22-F48B-4DA6-2019-919FCBCB6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918117-57E9-8C26-FA8A-CA90DC1D6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312" y="212512"/>
            <a:ext cx="8005375" cy="664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0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232FC-57C0-6A6F-7338-4A096A85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5BB34-8DCA-978F-C0EE-15B4EBEE9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A2228D-88CD-3583-3817-D837C49F9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361" y="0"/>
            <a:ext cx="9589444" cy="66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2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DA7C9-1094-86FE-4570-3722FB25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92637-4305-AF8F-1A79-5B1949D87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0D333-5266-858B-1326-3D08F09A2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806" y="0"/>
            <a:ext cx="7917101" cy="668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059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E163B76506664CBEE1B66A5B41D7DE" ma:contentTypeVersion="2" ma:contentTypeDescription="Create a new document." ma:contentTypeScope="" ma:versionID="37ab3c3c426c731cab1c208e50e7c279">
  <xsd:schema xmlns:xsd="http://www.w3.org/2001/XMLSchema" xmlns:xs="http://www.w3.org/2001/XMLSchema" xmlns:p="http://schemas.microsoft.com/office/2006/metadata/properties" xmlns:ns3="9b3b8506-f030-44e7-a6ae-5a0f08b70502" targetNamespace="http://schemas.microsoft.com/office/2006/metadata/properties" ma:root="true" ma:fieldsID="e4475f7b5e4da672c88c104fba8529f3" ns3:_="">
    <xsd:import namespace="9b3b8506-f030-44e7-a6ae-5a0f08b705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3b8506-f030-44e7-a6ae-5a0f08b70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91D5BC-872C-416D-9AA7-B3587B8F7E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3b8506-f030-44e7-a6ae-5a0f08b705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F65595-3ACA-43FB-8A39-F7E0A1F3F4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FC3616-A3CB-4216-985B-C972CD4D2CF2}">
  <ds:schemaRefs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9b3b8506-f030-44e7-a6ae-5a0f08b70502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19</Words>
  <Application>Microsoft Office PowerPoint</Application>
  <PresentationFormat>Widescreen</PresentationFormat>
  <Paragraphs>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Presentation Week 2</vt:lpstr>
      <vt:lpstr>Index page outline</vt:lpstr>
      <vt:lpstr>Contact page outline</vt:lpstr>
      <vt:lpstr>About page outline</vt:lpstr>
      <vt:lpstr>Draggable Box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Week 2</dc:title>
  <dc:creator>Gavin Parker</dc:creator>
  <cp:lastModifiedBy>Gavin Parker</cp:lastModifiedBy>
  <cp:revision>2</cp:revision>
  <dcterms:created xsi:type="dcterms:W3CDTF">2023-04-06T05:54:59Z</dcterms:created>
  <dcterms:modified xsi:type="dcterms:W3CDTF">2023-04-06T06:08:52Z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0x010100AFE163B76506664CBEE1B66A5B41D7DE</vt:lpwstr>
  </property>
</Properties>
</file>