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B807D5-478D-43CF-9B52-3C80B90D99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2C6AAE-81F7-46D6-BF9A-CD65E77D69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D9154A-A9CA-425C-A6A1-C9E66D7B97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C2057B-8A1B-49AB-BC4C-217B0EC3EB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7E8577-0902-4EFD-87A0-3D8A952D83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56D7E-8550-4244-A514-30123441D8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2A7B22-8F92-43B5-A9C3-2EA95E67F9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2BF34D-7FF8-444F-BEA4-723E5CB3F2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A61B10-B674-49CA-BD0E-C6D6285A4E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9071FC-12E0-4F54-B9EB-AAB85A6391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14A852-C90B-45BE-A126-6DF7670F39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FC944A-F747-4811-8321-EAF58E77D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85BBA50-2E72-4565-B398-F17EB87072F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Lab 4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/>
          </p:nvPr>
        </p:nvSpPr>
        <p:spPr>
          <a:xfrm>
            <a:off x="457200" y="140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Step 1: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Create an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HTML form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886200" y="0"/>
            <a:ext cx="60674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504000" y="228600"/>
            <a:ext cx="9071640" cy="438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Step 2: Make it send an email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6280" y="1463400"/>
            <a:ext cx="10079640" cy="303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457200" y="140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Step 3: Create a JSON file with fake people who entered the form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591920" y="1143000"/>
            <a:ext cx="6866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2023-04-25T13:20:23Z</dcterms:created>
  <dc:creator>Tanesha Morris</dc:creator>
  <dc:description/>
  <dc:language>en-US</dc:language>
  <cp:lastModifiedBy>Tanesha Morris</cp:lastModifiedBy>
  <dcterms:modified xsi:type="dcterms:W3CDTF">2023-04-25T13:23:37Z</dcterms:modified>
  <cp:revision>1</cp:revision>
  <dc:subject/>
  <dc:title/>
</cp:coreProperties>
</file>