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11D0-4984-34A0-0070-B467EC62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ACDD-C3CD-96BB-6DC9-8A274DE9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FA9A-D5A2-1C7E-00D9-A7E70EA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FB96-486E-764F-64BF-7E4E2CCC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81E2-13A5-7592-0F5A-543BDA1C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8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1325-5D33-AC29-0E51-F02F25DA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A77BB-C833-6F6C-61A3-176559205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8503-008A-68C5-B651-D63C19A8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6322-EF17-DC26-4CAD-CA30D17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AED7-7671-E8AD-E228-85150763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0DBE9-0F2A-5E22-A34A-F5A1032D5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29D1E-AF9F-12BE-4883-D058C6EE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604F-C3BF-3F93-BFC2-A0CFC9E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52BA-CA27-E246-40C3-C542A959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4C9F-6348-568B-83E2-5EEDFBC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D8D0-6CA0-F1EB-4754-25E87F99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9E5D-1EEB-551D-BC26-6E82D1A0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876A-47E7-AD24-8C69-1FCF1EF4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E144-F0B4-805E-5715-6016B4F2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24CB-710E-DA8C-22FE-10371FE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F2DF-67EA-DAEF-CBD1-3B61738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0D14-0F19-7380-EF6F-7F3BE615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744D-70AD-E526-0930-FF6F6949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30EB-9DB1-3A03-E18C-C5D78521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1FC9-8A57-7AAC-81B2-06D93922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700-7A4D-EF8D-00F2-147B9FD5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6794-590B-D439-6DB8-59403E07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7B415-FA18-FAA2-FB3D-AD6B8587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0A7-1A4F-1AFA-2BDE-A2AAFDC6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3CB0-B9D6-6CB4-D608-5FFC7AF8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ECB0-AAA8-7790-2AA4-6B128A25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E495-3F65-DD3E-AB41-020FA7D5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9D9C-2097-1069-F72F-2BE29F75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18F2-2AB7-C4C9-8555-F201BF82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88047-0B3C-67CB-5357-CA5174B51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4AB1E-9118-DB42-9628-2C17FDD8E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FE21D-24E1-00C1-77C3-C025C6CF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B4F3F-FB69-151F-B715-FA01533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1399B-3743-C3E8-C446-2242EF2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1739-CB96-FBB8-305F-40EAB18E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93CED-9699-03F9-0D68-4ABCCCE2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AC20-BA43-1295-B42F-A0F24E7F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345DA-2D85-255B-4100-E8A9D0F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CCE37-566B-31FC-B142-670763C4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7A1F2-9F7C-5880-536A-BC51B0DF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4DBD-728A-2382-6CA9-474A87E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24B0-20F8-C503-CC7B-A35DFEE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4153-CA71-F548-E539-37BCE4B4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11FC-9B6C-CFB6-5DE3-353E8534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EF60-2427-BFE1-46ED-B1BFC597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2B0-3DE3-4E80-661E-191554C0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3A6A-EA8C-48F4-1432-9EF181F3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9582-9758-00BE-6E0A-57E9125F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F177-B97C-859A-355A-54603246C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A0671-994E-45CC-BC7C-B261A860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DE21-E6AA-5C52-796F-3D3951A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AF905-857F-FEDF-3B02-21F9F4BC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244F-5503-6B87-4EC0-6F2B9D15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A204-29E0-8316-1C67-F13F5B82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2382-E6D8-8ADF-DDB8-7AC9565D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90BD-6198-C348-770C-313CCBE30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2BBA-BDC3-44F1-AEE5-96945944F85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C248-67C9-0FE1-DA22-B57FEAE5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EF92-9097-52C6-6ECA-C94BFD44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95F89-8A55-50FB-98BC-A1FD4DF37FC5}"/>
              </a:ext>
            </a:extLst>
          </p:cNvPr>
          <p:cNvSpPr/>
          <p:nvPr/>
        </p:nvSpPr>
        <p:spPr>
          <a:xfrm>
            <a:off x="-323850" y="-94298"/>
            <a:ext cx="12663036" cy="70589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Video of a Mario Kart 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Arizona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1050051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1018520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E6019-E9A5-AF95-6503-A62B78393855}"/>
              </a:ext>
            </a:extLst>
          </p:cNvPr>
          <p:cNvSpPr/>
          <p:nvPr/>
        </p:nvSpPr>
        <p:spPr>
          <a:xfrm>
            <a:off x="0" y="3304765"/>
            <a:ext cx="4635003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Dry </a:t>
            </a:r>
            <a:r>
              <a:rPr lang="en-US" sz="5600" b="1" dirty="0" err="1"/>
              <a:t>Dry</a:t>
            </a:r>
            <a:r>
              <a:rPr lang="en-US" sz="5600" b="1" dirty="0"/>
              <a:t> Ruins from Mario Kart Wii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7FCCF-CC54-A9B6-EEC9-7CBC1C6308CD}"/>
              </a:ext>
            </a:extLst>
          </p:cNvPr>
          <p:cNvSpPr/>
          <p:nvPr/>
        </p:nvSpPr>
        <p:spPr>
          <a:xfrm>
            <a:off x="4635004" y="3304765"/>
            <a:ext cx="4136884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Dry </a:t>
            </a:r>
            <a:r>
              <a:rPr lang="en-US" sz="5600" b="1" dirty="0" err="1"/>
              <a:t>Dry</a:t>
            </a:r>
            <a:r>
              <a:rPr lang="en-US" sz="5600" b="1" dirty="0"/>
              <a:t> Desert from Mario Kart Double 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58DB0-D229-80A7-7738-023F28C560C0}"/>
              </a:ext>
            </a:extLst>
          </p:cNvPr>
          <p:cNvSpPr/>
          <p:nvPr/>
        </p:nvSpPr>
        <p:spPr>
          <a:xfrm>
            <a:off x="-60962" y="-32081"/>
            <a:ext cx="4701047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DesertHills</a:t>
            </a:r>
            <a:r>
              <a:rPr lang="en-US" sz="7200" b="1" dirty="0"/>
              <a:t> from Mario Kart 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EAFE4-7D7C-6940-7642-D065470808C8}"/>
              </a:ext>
            </a:extLst>
          </p:cNvPr>
          <p:cNvSpPr/>
          <p:nvPr/>
        </p:nvSpPr>
        <p:spPr>
          <a:xfrm>
            <a:off x="4640086" y="-32081"/>
            <a:ext cx="4136884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err="1"/>
              <a:t>Kalimari</a:t>
            </a:r>
            <a:r>
              <a:rPr lang="en-US" sz="5600" b="1" dirty="0"/>
              <a:t> Desert from Mario Kart 64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Yuma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12037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DDA91-5A96-3704-4891-DC1A6954D077}"/>
              </a:ext>
            </a:extLst>
          </p:cNvPr>
          <p:cNvSpPr/>
          <p:nvPr/>
        </p:nvSpPr>
        <p:spPr>
          <a:xfrm>
            <a:off x="-55880" y="3336846"/>
            <a:ext cx="4610098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 Stairs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7E5BCF-06A5-8614-835E-DDBD1BE99E5A}"/>
              </a:ext>
            </a:extLst>
          </p:cNvPr>
          <p:cNvSpPr/>
          <p:nvPr/>
        </p:nvSpPr>
        <p:spPr>
          <a:xfrm>
            <a:off x="4554218" y="3336846"/>
            <a:ext cx="4217669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Bisbee Copper Queen Hotel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6D5B5-9167-DB67-52C2-FD0975E11B40}"/>
              </a:ext>
            </a:extLst>
          </p:cNvPr>
          <p:cNvSpPr/>
          <p:nvPr/>
        </p:nvSpPr>
        <p:spPr>
          <a:xfrm>
            <a:off x="-60962" y="0"/>
            <a:ext cx="4620262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Bisbee’s Historic District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3865E-EF85-4540-B440-2F18FA9E6856}"/>
              </a:ext>
            </a:extLst>
          </p:cNvPr>
          <p:cNvSpPr/>
          <p:nvPr/>
        </p:nvSpPr>
        <p:spPr>
          <a:xfrm>
            <a:off x="4559300" y="0"/>
            <a:ext cx="4217669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Lavender Pit Mine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Bisbee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108098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0024A-B525-A5BC-B5B2-C96398015A27}"/>
              </a:ext>
            </a:extLst>
          </p:cNvPr>
          <p:cNvSpPr/>
          <p:nvPr/>
        </p:nvSpPr>
        <p:spPr>
          <a:xfrm>
            <a:off x="0" y="3336846"/>
            <a:ext cx="4635003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University of Arizona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DB59D-11A7-73D6-4863-020322DE73DA}"/>
              </a:ext>
            </a:extLst>
          </p:cNvPr>
          <p:cNvSpPr/>
          <p:nvPr/>
        </p:nvSpPr>
        <p:spPr>
          <a:xfrm>
            <a:off x="4635004" y="3336846"/>
            <a:ext cx="4141966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Tuscon’s</a:t>
            </a:r>
            <a:r>
              <a:rPr lang="en-US" sz="7200" b="1" dirty="0"/>
              <a:t> Downtown Murals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6C668-6CF2-9F85-1894-F7A88654F9F8}"/>
              </a:ext>
            </a:extLst>
          </p:cNvPr>
          <p:cNvSpPr/>
          <p:nvPr/>
        </p:nvSpPr>
        <p:spPr>
          <a:xfrm>
            <a:off x="-60962" y="0"/>
            <a:ext cx="4701047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‘Saguaro National Park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35FC9C-EBD5-605E-E0FD-3A8D454044F7}"/>
              </a:ext>
            </a:extLst>
          </p:cNvPr>
          <p:cNvSpPr/>
          <p:nvPr/>
        </p:nvSpPr>
        <p:spPr>
          <a:xfrm>
            <a:off x="4640086" y="0"/>
            <a:ext cx="4136884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Mission San Xavier del Bac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 err="1"/>
              <a:t>Tuscon</a:t>
            </a:r>
            <a:endParaRPr lang="en-US" sz="6000" b="1" dirty="0"/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5250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0BF936-E5EE-9D50-1AC0-C50950C073D3}"/>
              </a:ext>
            </a:extLst>
          </p:cNvPr>
          <p:cNvSpPr/>
          <p:nvPr/>
        </p:nvSpPr>
        <p:spPr>
          <a:xfrm>
            <a:off x="-60961" y="0"/>
            <a:ext cx="2629817" cy="395077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Video of a Mario Kart 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Arizona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33112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07135-B429-58CD-5E53-F5B3C4869A0C}"/>
              </a:ext>
            </a:extLst>
          </p:cNvPr>
          <p:cNvSpPr/>
          <p:nvPr/>
        </p:nvSpPr>
        <p:spPr>
          <a:xfrm>
            <a:off x="-1" y="-47149"/>
            <a:ext cx="2579371" cy="3975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Camelback Mountain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Phoenix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141891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2C4C15-5721-CD67-E695-0B303582F1CA}"/>
              </a:ext>
            </a:extLst>
          </p:cNvPr>
          <p:cNvSpPr/>
          <p:nvPr/>
        </p:nvSpPr>
        <p:spPr>
          <a:xfrm>
            <a:off x="-50448" y="0"/>
            <a:ext cx="2582196" cy="3996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Mesa Arts Center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Mesa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366810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F9868-73D9-84DB-EFEF-D9A27249599A}"/>
              </a:ext>
            </a:extLst>
          </p:cNvPr>
          <p:cNvSpPr/>
          <p:nvPr/>
        </p:nvSpPr>
        <p:spPr>
          <a:xfrm>
            <a:off x="-50448" y="-32081"/>
            <a:ext cx="2582195" cy="39600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DesertHills</a:t>
            </a:r>
            <a:r>
              <a:rPr lang="en-US" sz="3600" b="1" dirty="0"/>
              <a:t> from Mario Kart 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Yuma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233022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47B9C-12A7-7C83-4702-7D74BE6D56C9}"/>
              </a:ext>
            </a:extLst>
          </p:cNvPr>
          <p:cNvSpPr/>
          <p:nvPr/>
        </p:nvSpPr>
        <p:spPr>
          <a:xfrm>
            <a:off x="-13339" y="0"/>
            <a:ext cx="2592709" cy="3996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Bisbee’s Historic District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Bisbee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24390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821138-AAC0-19C4-94D6-AC3CD1F916C9}"/>
              </a:ext>
            </a:extLst>
          </p:cNvPr>
          <p:cNvSpPr/>
          <p:nvPr/>
        </p:nvSpPr>
        <p:spPr>
          <a:xfrm>
            <a:off x="20477" y="0"/>
            <a:ext cx="2558894" cy="3996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‘Saguaro National 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err="1"/>
              <a:t>Tuscon</a:t>
            </a:r>
            <a:endParaRPr lang="en-US" sz="4000" b="1" dirty="0"/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29001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E35778-83EF-1D84-CB8B-8D3C660DB38B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Desert Botanical Garden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380967-0672-20BE-17F4-583AC023AE30}"/>
              </a:ext>
            </a:extLst>
          </p:cNvPr>
          <p:cNvSpPr/>
          <p:nvPr/>
        </p:nvSpPr>
        <p:spPr>
          <a:xfrm>
            <a:off x="591185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Heard Museum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F26AE-161D-652D-6EAB-7CD782F2ADDD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Camelback Mountain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8C87D-9D3B-42CC-6D76-52EC8BD3BAF6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Downtown Phoenix Skyline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Phoenix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02865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71334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6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831928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106C5-11DD-12A7-51F7-69E258AA4525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E1D189-19E1-40FE-0E05-B41E7B358DE1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Golfland</a:t>
            </a:r>
            <a:r>
              <a:rPr lang="en-US" sz="7200" b="1" dirty="0"/>
              <a:t> </a:t>
            </a:r>
            <a:r>
              <a:rPr lang="en-US" sz="7200" b="1" dirty="0" err="1"/>
              <a:t>Sunsplash</a:t>
            </a:r>
            <a:endParaRPr lang="en-US" sz="7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B15805-A433-D590-935D-5D5D6CCF3AFA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Historical Museum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654534-5320-998A-CC73-84C774F8C6C8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Arts Center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ECCD31-7BCC-D68A-C91B-706C3EAB00BE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Superstition Mountains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Mesa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1050051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1018520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2CEE4-5354-DE1B-68C9-D51BCA8CB0E1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Dry </a:t>
            </a:r>
            <a:r>
              <a:rPr lang="en-US" sz="7200" b="1" dirty="0" err="1"/>
              <a:t>Dry</a:t>
            </a:r>
            <a:r>
              <a:rPr lang="en-US" sz="7200" b="1" dirty="0"/>
              <a:t> Ruins from Mario Kart Wii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E7620-4DB9-0864-AF11-E9A4D0A7654A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Dry </a:t>
            </a:r>
            <a:r>
              <a:rPr lang="en-US" sz="6000" b="1" dirty="0" err="1"/>
              <a:t>Dry</a:t>
            </a:r>
            <a:r>
              <a:rPr lang="en-US" sz="6000" b="1" dirty="0"/>
              <a:t> Desert from Mario Kart Double 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CDFC9-7321-3EF9-DAB7-4D036D213BF6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DesertHills</a:t>
            </a:r>
            <a:r>
              <a:rPr lang="en-US" sz="7200" b="1" dirty="0"/>
              <a:t> from Mario Kart 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604621-C0EE-25BA-4B12-508FFE97B1A8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Kalimari</a:t>
            </a:r>
            <a:r>
              <a:rPr lang="en-US" sz="7200" b="1" dirty="0"/>
              <a:t> Desert from Mario Kart 64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Yuma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02865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71334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E2EEA-53B6-7E7B-89EF-880889B4A114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 Stairs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AEDC7-D415-5988-819D-11FD7CEB3C8C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 Copper Queen Hotel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0A866-DA8D-DD45-4057-64AA824E4F7E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Bisbee’s Historic District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BA7C9-93DF-48A2-2A10-808A56A8A901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Lavender Pit Mine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Bisbee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02865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71334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1B2A4-F990-669A-6D14-5DB2C60F2DAB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University of Arizona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7CF11-155F-33EA-2F65-D931FC0A5B2A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Tuscon’s</a:t>
            </a:r>
            <a:r>
              <a:rPr lang="en-US" sz="7200" b="1" dirty="0"/>
              <a:t> Downtown Murals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8C660-5D01-665F-8839-3033690E0DDE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‘Saguaro National 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BEE21C-BC88-E04A-F5B3-2124068A057F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Mission San Xavier del Bac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 err="1"/>
              <a:t>Tuscon</a:t>
            </a:r>
            <a:endParaRPr lang="en-US" sz="6000" b="1" dirty="0"/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13030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81499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9E9072-49EA-2DB0-96DE-29B60B5A2FC6}"/>
              </a:ext>
            </a:extLst>
          </p:cNvPr>
          <p:cNvSpPr/>
          <p:nvPr/>
        </p:nvSpPr>
        <p:spPr>
          <a:xfrm>
            <a:off x="-60961" y="-1"/>
            <a:ext cx="8843011" cy="68580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Video of a Mario Kart 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Arizona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01135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40AF00-04C6-02B1-86BB-251B52C04590}"/>
              </a:ext>
            </a:extLst>
          </p:cNvPr>
          <p:cNvSpPr/>
          <p:nvPr/>
        </p:nvSpPr>
        <p:spPr>
          <a:xfrm>
            <a:off x="-36829" y="3289697"/>
            <a:ext cx="4538340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Desert Botanical Garden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0D03C2-743A-A66F-BB0B-E864BB2C7C10}"/>
              </a:ext>
            </a:extLst>
          </p:cNvPr>
          <p:cNvSpPr/>
          <p:nvPr/>
        </p:nvSpPr>
        <p:spPr>
          <a:xfrm>
            <a:off x="4482461" y="3289697"/>
            <a:ext cx="4275457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Heard Museum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27E0F-F06E-895D-14A4-10022DA78370}"/>
              </a:ext>
            </a:extLst>
          </p:cNvPr>
          <p:cNvSpPr/>
          <p:nvPr/>
        </p:nvSpPr>
        <p:spPr>
          <a:xfrm>
            <a:off x="-60962" y="-47149"/>
            <a:ext cx="4567555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Camelback Mountain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FF413-8A3C-D059-6521-AFEBA0967BC2}"/>
              </a:ext>
            </a:extLst>
          </p:cNvPr>
          <p:cNvSpPr/>
          <p:nvPr/>
        </p:nvSpPr>
        <p:spPr>
          <a:xfrm>
            <a:off x="4506594" y="-47149"/>
            <a:ext cx="4270376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Downtown Phoenix Skyline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Phoenix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15742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A9A82-D2AE-9412-D313-A20C91F23B9F}"/>
              </a:ext>
            </a:extLst>
          </p:cNvPr>
          <p:cNvSpPr/>
          <p:nvPr/>
        </p:nvSpPr>
        <p:spPr>
          <a:xfrm>
            <a:off x="0" y="3336846"/>
            <a:ext cx="4559300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Golfland</a:t>
            </a:r>
            <a:r>
              <a:rPr lang="en-US" sz="7200" b="1" dirty="0"/>
              <a:t> </a:t>
            </a:r>
            <a:r>
              <a:rPr lang="en-US" sz="7200" b="1" dirty="0" err="1"/>
              <a:t>Sunsplash</a:t>
            </a:r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C0D9A-A698-D868-B761-812AEC51A8A2}"/>
              </a:ext>
            </a:extLst>
          </p:cNvPr>
          <p:cNvSpPr/>
          <p:nvPr/>
        </p:nvSpPr>
        <p:spPr>
          <a:xfrm>
            <a:off x="4559301" y="3336846"/>
            <a:ext cx="4222750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Historical Museum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5CB37-6365-A08D-55A0-380A32B23FD9}"/>
              </a:ext>
            </a:extLst>
          </p:cNvPr>
          <p:cNvSpPr/>
          <p:nvPr/>
        </p:nvSpPr>
        <p:spPr>
          <a:xfrm>
            <a:off x="-60962" y="0"/>
            <a:ext cx="4625344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Arts Center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FE8BB4-9AB8-5249-9F38-4AE8A09F893E}"/>
              </a:ext>
            </a:extLst>
          </p:cNvPr>
          <p:cNvSpPr/>
          <p:nvPr/>
        </p:nvSpPr>
        <p:spPr>
          <a:xfrm>
            <a:off x="4564382" y="0"/>
            <a:ext cx="4212587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Superstition Mountains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Mesa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70545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</TotalTime>
  <Words>5475</Words>
  <Application>Microsoft Office PowerPoint</Application>
  <PresentationFormat>Widescreen</PresentationFormat>
  <Paragraphs>282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Parker</dc:creator>
  <cp:lastModifiedBy>Gavin Parker</cp:lastModifiedBy>
  <cp:revision>12</cp:revision>
  <dcterms:created xsi:type="dcterms:W3CDTF">2023-06-13T01:43:35Z</dcterms:created>
  <dcterms:modified xsi:type="dcterms:W3CDTF">2023-06-16T02:34:57Z</dcterms:modified>
</cp:coreProperties>
</file>