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7" r:id="rId8"/>
    <p:sldId id="264" r:id="rId9"/>
    <p:sldId id="265" r:id="rId10"/>
    <p:sldId id="266" r:id="rId11"/>
    <p:sldId id="267" r:id="rId12"/>
    <p:sldId id="268" r:id="rId13"/>
    <p:sldId id="25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2" autoAdjust="0"/>
    <p:restoredTop sz="94660"/>
  </p:normalViewPr>
  <p:slideViewPr>
    <p:cSldViewPr snapToGrid="0">
      <p:cViewPr>
        <p:scale>
          <a:sx n="50" d="100"/>
          <a:sy n="50" d="100"/>
        </p:scale>
        <p:origin x="6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711D0-4984-34A0-0070-B467EC627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8ACDD-C3CD-96BB-6DC9-8A274DE94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0FA9A-D5A2-1C7E-00D9-A7E70EA6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2BBA-BDC3-44F1-AEE5-96945944F85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7FB96-486E-764F-64BF-7E4E2CCCE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081E2-13A5-7592-0F5A-543BDA1C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FBB4-3EDF-4A76-8B65-0BAF3B677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8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01325-5D33-AC29-0E51-F02F25DAC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A77BB-C833-6F6C-61A3-176559205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E8503-008A-68C5-B651-D63C19A8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2BBA-BDC3-44F1-AEE5-96945944F85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96322-EF17-DC26-4CAD-CA30D179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BAED7-7671-E8AD-E228-85150763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FBB4-3EDF-4A76-8B65-0BAF3B677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6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30DBE9-0F2A-5E22-A34A-F5A1032D5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29D1E-AF9F-12BE-4883-D058C6EE7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6604F-C3BF-3F93-BFC2-A0CFC9EC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2BBA-BDC3-44F1-AEE5-96945944F85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F52BA-CA27-E246-40C3-C542A959E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64C9F-6348-568B-83E2-5EEDFBC2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FBB4-3EDF-4A76-8B65-0BAF3B677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D8D0-6CA0-F1EB-4754-25E87F995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99E5D-1EEB-551D-BC26-6E82D1A00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3876A-47E7-AD24-8C69-1FCF1EF4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2BBA-BDC3-44F1-AEE5-96945944F85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9E144-F0B4-805E-5715-6016B4F2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F24CB-710E-DA8C-22FE-10371FEE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FBB4-3EDF-4A76-8B65-0BAF3B677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1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F2DF-67EA-DAEF-CBD1-3B617389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80D14-0F19-7380-EF6F-7F3BE615C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9744D-70AD-E526-0930-FF6F69498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2BBA-BDC3-44F1-AEE5-96945944F85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A30EB-9DB1-3A03-E18C-C5D78521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B1FC9-8A57-7AAC-81B2-06D93922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FBB4-3EDF-4A76-8B65-0BAF3B677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57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FD700-7A4D-EF8D-00F2-147B9FD5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46794-590B-D439-6DB8-59403E072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7B415-FA18-FAA2-FB3D-AD6B85879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200A7-1A4F-1AFA-2BDE-A2AAFDC6C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2BBA-BDC3-44F1-AEE5-96945944F85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83CB0-B9D6-6CB4-D608-5FFC7AF89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1ECB0-AAA8-7790-2AA4-6B128A25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FBB4-3EDF-4A76-8B65-0BAF3B677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6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EE495-3F65-DD3E-AB41-020FA7D59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A9D9C-2097-1069-F72F-2BE29F751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918F2-2AB7-C4C9-8555-F201BF82B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688047-0B3C-67CB-5357-CA5174B51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4AB1E-9118-DB42-9628-2C17FDD8E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FE21D-24E1-00C1-77C3-C025C6CF3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2BBA-BDC3-44F1-AEE5-96945944F85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DB4F3F-FB69-151F-B715-FA01533D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21399B-3743-C3E8-C446-2242EF2A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FBB4-3EDF-4A76-8B65-0BAF3B677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1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61739-CB96-FBB8-305F-40EAB18E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493CED-9699-03F9-0D68-4ABCCCE2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2BBA-BDC3-44F1-AEE5-96945944F85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EAC20-BA43-1295-B42F-A0F24E7F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345DA-2D85-255B-4100-E8A9D0F5B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FBB4-3EDF-4A76-8B65-0BAF3B677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1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3CCE37-566B-31FC-B142-670763C4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2BBA-BDC3-44F1-AEE5-96945944F85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C7A1F2-9F7C-5880-536A-BC51B0DF0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4DBD-728A-2382-6CA9-474A87EE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FBB4-3EDF-4A76-8B65-0BAF3B677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5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24B0-20F8-C503-CC7B-A35DFEEE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34153-CA71-F548-E539-37BCE4B43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611FC-9B6C-CFB6-5DE3-353E85341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9EF60-2427-BFE1-46ED-B1BFC5977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2BBA-BDC3-44F1-AEE5-96945944F85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0F2B0-3DE3-4E80-661E-191554C0D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23A6A-EA8C-48F4-1432-9EF181F3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FBB4-3EDF-4A76-8B65-0BAF3B677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9582-9758-00BE-6E0A-57E9125F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FAF177-B97C-859A-355A-54603246C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A0671-994E-45CC-BC7C-B261A8606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CDE21-E6AA-5C52-796F-3D3951A1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2BBA-BDC3-44F1-AEE5-96945944F85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AF905-857F-FEDF-3B02-21F9F4BCA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E244F-5503-6B87-4EC0-6F2B9D15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FBB4-3EDF-4A76-8B65-0BAF3B677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8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34A204-29E0-8316-1C67-F13F5B82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12382-E6D8-8ADF-DDB8-7AC9565DF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090BD-6198-C348-770C-313CCBE30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92BBA-BDC3-44F1-AEE5-96945944F85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9C248-67C9-0FE1-DA22-B57FEAE50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0EF92-9097-52C6-6ECA-C94BFD44A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3FBB4-3EDF-4A76-8B65-0BAF3B677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7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5D95F89-8A55-50FB-98BC-A1FD4DF37FC5}"/>
              </a:ext>
            </a:extLst>
          </p:cNvPr>
          <p:cNvSpPr/>
          <p:nvPr/>
        </p:nvSpPr>
        <p:spPr>
          <a:xfrm>
            <a:off x="-323850" y="-94298"/>
            <a:ext cx="12663036" cy="70589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Video of a Mario Kart track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5D6FAF-04C3-14E1-9854-37C7F4332075}"/>
              </a:ext>
            </a:extLst>
          </p:cNvPr>
          <p:cNvSpPr/>
          <p:nvPr/>
        </p:nvSpPr>
        <p:spPr>
          <a:xfrm>
            <a:off x="-60961" y="-94298"/>
            <a:ext cx="5699761" cy="7058978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0" b="1" dirty="0"/>
              <a:t>Arizona</a:t>
            </a:r>
          </a:p>
          <a:p>
            <a:r>
              <a:rPr lang="en-US" sz="1200" dirty="0"/>
              <a:t>	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labore et dolore magna </a:t>
            </a:r>
            <a:r>
              <a:rPr lang="en-US" sz="1200" dirty="0" err="1"/>
              <a:t>aliqua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id </a:t>
            </a:r>
            <a:r>
              <a:rPr lang="en-US" sz="1200" dirty="0" err="1"/>
              <a:t>volutpat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. Libero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varius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</a:t>
            </a:r>
            <a:r>
              <a:rPr lang="en-US" sz="1200" dirty="0" err="1"/>
              <a:t>Placerat</a:t>
            </a:r>
            <a:r>
              <a:rPr lang="en-US" sz="1200" dirty="0"/>
              <a:t> </a:t>
            </a:r>
            <a:r>
              <a:rPr lang="en-US" sz="1200" dirty="0" err="1"/>
              <a:t>duis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 sed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id </a:t>
            </a:r>
            <a:r>
              <a:rPr lang="en-US" sz="1200" dirty="0" err="1"/>
              <a:t>aliquet</a:t>
            </a:r>
            <a:r>
              <a:rPr lang="en-US" sz="1200" dirty="0"/>
              <a:t>. Vitae </a:t>
            </a:r>
            <a:r>
              <a:rPr lang="en-US" sz="1200" dirty="0" err="1"/>
              <a:t>sapien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.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cursus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.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massa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non diam </a:t>
            </a:r>
            <a:r>
              <a:rPr lang="en-US" sz="1200" dirty="0" err="1"/>
              <a:t>phasellus</a:t>
            </a:r>
            <a:r>
              <a:rPr lang="en-US" sz="1200" dirty="0"/>
              <a:t> vestibulum lorem.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 </a:t>
            </a:r>
            <a:r>
              <a:rPr lang="en-US" sz="1200" dirty="0" err="1"/>
              <a:t>hendrerit</a:t>
            </a:r>
            <a:r>
              <a:rPr lang="en-US" sz="1200" dirty="0"/>
              <a:t>. Ut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in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Diam vel </a:t>
            </a:r>
            <a:r>
              <a:rPr lang="en-US" sz="1200" dirty="0" err="1"/>
              <a:t>quam</a:t>
            </a:r>
            <a:r>
              <a:rPr lang="en-US" sz="1200" dirty="0"/>
              <a:t> </a:t>
            </a:r>
            <a:r>
              <a:rPr lang="en-US" sz="1200" dirty="0" err="1"/>
              <a:t>elementum</a:t>
            </a:r>
            <a:r>
              <a:rPr lang="en-US" sz="1200" dirty="0"/>
              <a:t> pulvinar </a:t>
            </a:r>
            <a:r>
              <a:rPr lang="en-US" sz="1200" dirty="0" err="1"/>
              <a:t>etiam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 in </a:t>
            </a:r>
            <a:r>
              <a:rPr lang="en-US" sz="1200" dirty="0" err="1"/>
              <a:t>pellentesque</a:t>
            </a:r>
            <a:r>
              <a:rPr lang="en-US" sz="1200" dirty="0"/>
              <a:t>.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aenean</a:t>
            </a:r>
            <a:r>
              <a:rPr lang="en-US" sz="1200" dirty="0"/>
              <a:t> vel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pulvinar.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Nisl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mi ipsum </a:t>
            </a:r>
            <a:r>
              <a:rPr lang="en-US" sz="1200" dirty="0" err="1"/>
              <a:t>faucibus</a:t>
            </a:r>
            <a:r>
              <a:rPr lang="en-US" sz="1200" dirty="0"/>
              <a:t> vitae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sit. </a:t>
            </a:r>
            <a:r>
              <a:rPr lang="en-US" sz="1200" dirty="0" err="1"/>
              <a:t>Lacus</a:t>
            </a:r>
            <a:r>
              <a:rPr lang="en-US" sz="1200" dirty="0"/>
              <a:t> </a:t>
            </a:r>
            <a:r>
              <a:rPr lang="en-US" sz="1200" dirty="0" err="1"/>
              <a:t>laoreet</a:t>
            </a:r>
            <a:r>
              <a:rPr lang="en-US" sz="1200" dirty="0"/>
              <a:t> non </a:t>
            </a:r>
            <a:r>
              <a:rPr lang="en-US" sz="1200" dirty="0" err="1"/>
              <a:t>curabitur</a:t>
            </a:r>
            <a:r>
              <a:rPr lang="en-US" sz="1200" dirty="0"/>
              <a:t> gravida </a:t>
            </a:r>
            <a:r>
              <a:rPr lang="en-US" sz="1200" dirty="0" err="1"/>
              <a:t>arcu</a:t>
            </a:r>
            <a:r>
              <a:rPr lang="en-US" sz="1200" dirty="0"/>
              <a:t> ac </a:t>
            </a:r>
            <a:r>
              <a:rPr lang="en-US" sz="1200" dirty="0" err="1"/>
              <a:t>tortor</a:t>
            </a:r>
            <a:r>
              <a:rPr lang="en-US" sz="1200" dirty="0"/>
              <a:t> </a:t>
            </a:r>
            <a:r>
              <a:rPr lang="en-US" sz="1200" dirty="0" err="1"/>
              <a:t>dignissim</a:t>
            </a:r>
            <a:r>
              <a:rPr lang="en-US" sz="1200" dirty="0"/>
              <a:t> convallis.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gravida. </a:t>
            </a:r>
            <a:r>
              <a:rPr lang="en-US" sz="1200" dirty="0" err="1"/>
              <a:t>Arcu</a:t>
            </a:r>
            <a:r>
              <a:rPr lang="en-US" sz="1200" dirty="0"/>
              <a:t> dui </a:t>
            </a:r>
            <a:r>
              <a:rPr lang="en-US" sz="1200" dirty="0" err="1"/>
              <a:t>vivamus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felis</a:t>
            </a:r>
            <a:r>
              <a:rPr lang="en-US" sz="1200" dirty="0"/>
              <a:t>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tristique</a:t>
            </a:r>
            <a:r>
              <a:rPr lang="en-US" sz="1200" dirty="0"/>
              <a:t> et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Metus</a:t>
            </a:r>
            <a:r>
              <a:rPr lang="en-US" sz="1200" dirty="0"/>
              <a:t> dictum at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a </a:t>
            </a:r>
            <a:r>
              <a:rPr lang="en-US" sz="1200" dirty="0" err="1"/>
              <a:t>lacus</a:t>
            </a:r>
            <a:r>
              <a:rPr lang="en-US" sz="1200" dirty="0"/>
              <a:t> vestibulum.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placerat</a:t>
            </a:r>
            <a:r>
              <a:rPr lang="en-US" sz="1200" dirty="0"/>
              <a:t> in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erat</a:t>
            </a:r>
            <a:r>
              <a:rPr lang="en-US" sz="1200" dirty="0"/>
              <a:t>.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odio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sem</a:t>
            </a:r>
            <a:r>
              <a:rPr lang="en-US" sz="1200" dirty="0"/>
              <a:t> </a:t>
            </a:r>
            <a:r>
              <a:rPr lang="en-US" sz="1200" dirty="0" err="1"/>
              <a:t>nulla</a:t>
            </a:r>
            <a:r>
              <a:rPr lang="en-US" sz="1200" dirty="0"/>
              <a:t> pharetra.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risus</a:t>
            </a:r>
            <a:r>
              <a:rPr lang="en-US" sz="1200" dirty="0"/>
              <a:t> </a:t>
            </a:r>
            <a:r>
              <a:rPr lang="en-US" sz="1200" dirty="0" err="1"/>
              <a:t>feugiat</a:t>
            </a:r>
            <a:r>
              <a:rPr lang="en-US" sz="1200" dirty="0"/>
              <a:t> in ante </a:t>
            </a:r>
            <a:r>
              <a:rPr lang="en-US" sz="1200" dirty="0" err="1"/>
              <a:t>metus</a:t>
            </a:r>
            <a:r>
              <a:rPr lang="en-US" sz="1200" dirty="0"/>
              <a:t>. Gravida dictum </a:t>
            </a:r>
            <a:r>
              <a:rPr lang="en-US" sz="1200" dirty="0" err="1"/>
              <a:t>fusce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placerat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posuere</a:t>
            </a:r>
            <a:r>
              <a:rPr lang="en-US" sz="1200" dirty="0"/>
              <a:t> lorem ipsum dolor sit.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tristique</a:t>
            </a:r>
            <a:r>
              <a:rPr lang="en-US" sz="1200" dirty="0"/>
              <a:t> </a:t>
            </a:r>
            <a:r>
              <a:rPr lang="en-US" sz="1200" dirty="0" err="1"/>
              <a:t>senectus</a:t>
            </a:r>
            <a:r>
              <a:rPr lang="en-US" sz="1200" dirty="0"/>
              <a:t> et </a:t>
            </a:r>
            <a:r>
              <a:rPr lang="en-US" sz="1200" dirty="0" err="1"/>
              <a:t>netus</a:t>
            </a:r>
            <a:r>
              <a:rPr lang="en-US" sz="1200" dirty="0"/>
              <a:t> et </a:t>
            </a:r>
            <a:r>
              <a:rPr lang="en-US" sz="1200" dirty="0" err="1"/>
              <a:t>malesuada</a:t>
            </a:r>
            <a:r>
              <a:rPr lang="en-US" sz="1200" dirty="0"/>
              <a:t>. </a:t>
            </a:r>
            <a:r>
              <a:rPr lang="en-US" sz="1200" dirty="0" err="1"/>
              <a:t>Posuere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Hac </a:t>
            </a:r>
            <a:r>
              <a:rPr lang="en-US" sz="1200" dirty="0" err="1"/>
              <a:t>habitasse</a:t>
            </a:r>
            <a:r>
              <a:rPr lang="en-US" sz="1200" dirty="0"/>
              <a:t> </a:t>
            </a:r>
            <a:r>
              <a:rPr lang="en-US" sz="1200" dirty="0" err="1"/>
              <a:t>platea</a:t>
            </a:r>
            <a:r>
              <a:rPr lang="en-US" sz="1200" dirty="0"/>
              <a:t> </a:t>
            </a:r>
            <a:r>
              <a:rPr lang="en-US" sz="1200" dirty="0" err="1"/>
              <a:t>dictumst</a:t>
            </a:r>
            <a:r>
              <a:rPr lang="en-US" sz="1200" dirty="0"/>
              <a:t> vestibulum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Elementum</a:t>
            </a:r>
            <a:r>
              <a:rPr lang="en-US" sz="1200" dirty="0"/>
              <a:t> </a:t>
            </a:r>
            <a:r>
              <a:rPr lang="en-US" sz="1200" dirty="0" err="1"/>
              <a:t>curabitur</a:t>
            </a:r>
            <a:r>
              <a:rPr lang="en-US" sz="1200" dirty="0"/>
              <a:t> vitae </a:t>
            </a:r>
            <a:r>
              <a:rPr lang="en-US" sz="1200" dirty="0" err="1"/>
              <a:t>nunc</a:t>
            </a:r>
            <a:r>
              <a:rPr lang="en-US" sz="1200" dirty="0"/>
              <a:t> sed </a:t>
            </a:r>
            <a:r>
              <a:rPr lang="en-US" sz="1200" dirty="0" err="1"/>
              <a:t>velit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	Leo integer </a:t>
            </a:r>
            <a:r>
              <a:rPr lang="en-US" sz="1200" dirty="0" err="1"/>
              <a:t>malesuada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vel </a:t>
            </a:r>
            <a:r>
              <a:rPr lang="en-US" sz="1200" dirty="0" err="1"/>
              <a:t>risus</a:t>
            </a:r>
            <a:r>
              <a:rPr lang="en-US" sz="1200" dirty="0"/>
              <a:t>. Massa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purus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 </a:t>
            </a:r>
            <a:r>
              <a:rPr lang="en-US" sz="1200" dirty="0" err="1"/>
              <a:t>accumsan</a:t>
            </a:r>
            <a:r>
              <a:rPr lang="en-US" sz="1200" dirty="0"/>
              <a:t> in. </a:t>
            </a:r>
            <a:r>
              <a:rPr lang="en-US" sz="1200" dirty="0" err="1"/>
              <a:t>Malesuada</a:t>
            </a:r>
            <a:r>
              <a:rPr lang="en-US" sz="1200" dirty="0"/>
              <a:t> fames ac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maecenas</a:t>
            </a:r>
            <a:r>
              <a:rPr lang="en-US" sz="1200" dirty="0"/>
              <a:t>. Sed </a:t>
            </a:r>
            <a:r>
              <a:rPr lang="en-US" sz="1200" dirty="0" err="1"/>
              <a:t>lectus</a:t>
            </a:r>
            <a:r>
              <a:rPr lang="en-US" sz="1200" dirty="0"/>
              <a:t> vestibulum </a:t>
            </a:r>
            <a:r>
              <a:rPr lang="en-US" sz="1200" dirty="0" err="1"/>
              <a:t>mattis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sed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. Aenean pharetra magna ac </a:t>
            </a:r>
            <a:r>
              <a:rPr lang="en-US" sz="1200" dirty="0" err="1"/>
              <a:t>placerat</a:t>
            </a:r>
            <a:r>
              <a:rPr lang="en-US" sz="1200" dirty="0"/>
              <a:t> vestibulum </a:t>
            </a:r>
            <a:r>
              <a:rPr lang="en-US" sz="1200" dirty="0" err="1"/>
              <a:t>lectus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ultrices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</a:t>
            </a:r>
            <a:r>
              <a:rPr lang="en-US" sz="1200" dirty="0" err="1"/>
              <a:t>turpis</a:t>
            </a:r>
            <a:r>
              <a:rPr lang="en-US" sz="1200" dirty="0"/>
              <a:t> in </a:t>
            </a:r>
            <a:r>
              <a:rPr lang="en-US" sz="1200" dirty="0" err="1"/>
              <a:t>eu</a:t>
            </a:r>
            <a:r>
              <a:rPr lang="en-US" sz="1200" dirty="0"/>
              <a:t> mi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neque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congue</a:t>
            </a:r>
            <a:r>
              <a:rPr lang="en-US" sz="1200" dirty="0"/>
              <a:t>.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 magna </a:t>
            </a:r>
            <a:r>
              <a:rPr lang="en-US" sz="1200" dirty="0" err="1"/>
              <a:t>fringilla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. Maecenas pharetra convallis </a:t>
            </a:r>
            <a:r>
              <a:rPr lang="en-US" sz="1200" dirty="0" err="1"/>
              <a:t>posuere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leo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</a:t>
            </a:r>
            <a:r>
              <a:rPr lang="en-US" sz="1200" dirty="0" err="1"/>
              <a:t>molestie</a:t>
            </a:r>
            <a:r>
              <a:rPr lang="en-US" sz="1200" dirty="0"/>
              <a:t>. </a:t>
            </a:r>
            <a:r>
              <a:rPr lang="en-US" sz="1200" dirty="0" err="1"/>
              <a:t>Mollis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sed id semper. Bibendum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integer </a:t>
            </a:r>
            <a:r>
              <a:rPr lang="en-US" sz="1200" dirty="0" err="1"/>
              <a:t>quis</a:t>
            </a:r>
            <a:r>
              <a:rPr lang="en-US" sz="1200" dirty="0"/>
              <a:t> auctor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Risus</a:t>
            </a:r>
            <a:r>
              <a:rPr lang="en-US" sz="1200" dirty="0"/>
              <a:t> at </a:t>
            </a:r>
            <a:r>
              <a:rPr lang="en-US" sz="1200" dirty="0" err="1"/>
              <a:t>ultrices</a:t>
            </a:r>
            <a:r>
              <a:rPr lang="en-US" sz="1200" dirty="0"/>
              <a:t> mi tempus </a:t>
            </a:r>
            <a:r>
              <a:rPr lang="en-US" sz="1200" dirty="0" err="1"/>
              <a:t>imperdiet</a:t>
            </a:r>
            <a:r>
              <a:rPr lang="en-US" sz="1200" dirty="0"/>
              <a:t> </a:t>
            </a:r>
            <a:r>
              <a:rPr lang="en-US" sz="1200" dirty="0" err="1"/>
              <a:t>nulla</a:t>
            </a:r>
            <a:r>
              <a:rPr lang="en-US" sz="1200" dirty="0"/>
              <a:t> </a:t>
            </a:r>
            <a:r>
              <a:rPr lang="en-US" sz="1200" dirty="0" err="1"/>
              <a:t>malesuada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. Non </a:t>
            </a:r>
            <a:r>
              <a:rPr lang="en-US" sz="1200" dirty="0" err="1"/>
              <a:t>consectetur</a:t>
            </a:r>
            <a:r>
              <a:rPr lang="en-US" sz="1200" dirty="0"/>
              <a:t> a </a:t>
            </a:r>
            <a:r>
              <a:rPr lang="en-US" sz="1200" dirty="0" err="1"/>
              <a:t>erat</a:t>
            </a:r>
            <a:r>
              <a:rPr lang="en-US" sz="1200" dirty="0"/>
              <a:t> </a:t>
            </a:r>
            <a:r>
              <a:rPr lang="en-US" sz="1200" dirty="0" err="1"/>
              <a:t>nam</a:t>
            </a:r>
            <a:r>
              <a:rPr lang="en-US" sz="1200" dirty="0"/>
              <a:t>. Id diam </a:t>
            </a:r>
            <a:r>
              <a:rPr lang="en-US" sz="1200" dirty="0" err="1"/>
              <a:t>maecenas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mi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dignissim</a:t>
            </a:r>
            <a:r>
              <a:rPr lang="en-US" sz="1200" dirty="0"/>
              <a:t> </a:t>
            </a:r>
            <a:r>
              <a:rPr lang="en-US" sz="1200" dirty="0" err="1"/>
              <a:t>sodales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sem</a:t>
            </a:r>
            <a:r>
              <a:rPr lang="en-US" sz="1200" dirty="0"/>
              <a:t> integer vitae.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in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. Quis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32308-1C1D-A4C6-97CF-AF80FDFDA94F}"/>
              </a:ext>
            </a:extLst>
          </p:cNvPr>
          <p:cNvSpPr/>
          <p:nvPr/>
        </p:nvSpPr>
        <p:spPr>
          <a:xfrm>
            <a:off x="5763577" y="815340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Phoenix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99AF0-4E7F-4B81-E623-2E02993E050E}"/>
              </a:ext>
            </a:extLst>
          </p:cNvPr>
          <p:cNvSpPr/>
          <p:nvPr/>
        </p:nvSpPr>
        <p:spPr>
          <a:xfrm>
            <a:off x="5763577" y="1472883"/>
            <a:ext cx="1257300" cy="335280"/>
          </a:xfrm>
          <a:prstGeom prst="rect">
            <a:avLst/>
          </a:prstGeom>
          <a:solidFill>
            <a:schemeClr val="accent1">
              <a:alpha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Mesa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CD1C95-150B-C34C-99EC-BAAFE99F3B76}"/>
              </a:ext>
            </a:extLst>
          </p:cNvPr>
          <p:cNvSpPr/>
          <p:nvPr/>
        </p:nvSpPr>
        <p:spPr>
          <a:xfrm>
            <a:off x="5763577" y="2130425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Yuma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93B3DF-FEAC-C40A-D4C2-476A13CFE97D}"/>
              </a:ext>
            </a:extLst>
          </p:cNvPr>
          <p:cNvSpPr/>
          <p:nvPr/>
        </p:nvSpPr>
        <p:spPr>
          <a:xfrm>
            <a:off x="5763577" y="2827814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Bisbee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C6FD2-EDD1-5573-02D9-1E001057B8C1}"/>
              </a:ext>
            </a:extLst>
          </p:cNvPr>
          <p:cNvSpPr/>
          <p:nvPr/>
        </p:nvSpPr>
        <p:spPr>
          <a:xfrm>
            <a:off x="5763577" y="3541237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/>
              <a:t>Tuscon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48D446-60B3-0DBE-D50B-6AF5B6E5B87E}"/>
              </a:ext>
            </a:extLst>
          </p:cNvPr>
          <p:cNvSpPr txBox="1"/>
          <p:nvPr/>
        </p:nvSpPr>
        <p:spPr>
          <a:xfrm>
            <a:off x="11050051" y="26670"/>
            <a:ext cx="1289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43c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422398-C616-2672-4629-40985CD8D6AE}"/>
              </a:ext>
            </a:extLst>
          </p:cNvPr>
          <p:cNvSpPr txBox="1"/>
          <p:nvPr/>
        </p:nvSpPr>
        <p:spPr>
          <a:xfrm>
            <a:off x="11018520" y="0"/>
            <a:ext cx="1289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</a:rPr>
              <a:t>43c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AA44-CF47-9F61-09D9-9347AEBCA061}"/>
              </a:ext>
            </a:extLst>
          </p:cNvPr>
          <p:cNvSpPr/>
          <p:nvPr/>
        </p:nvSpPr>
        <p:spPr>
          <a:xfrm>
            <a:off x="5779293" y="831056"/>
            <a:ext cx="297657" cy="29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F4F3CA-A75D-B1F2-1FCC-A972057C69AA}"/>
              </a:ext>
            </a:extLst>
          </p:cNvPr>
          <p:cNvSpPr/>
          <p:nvPr/>
        </p:nvSpPr>
        <p:spPr>
          <a:xfrm>
            <a:off x="5779292" y="1491694"/>
            <a:ext cx="297657" cy="29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A35F50-FDEF-A3E1-AE4C-E9608C66C0E1}"/>
              </a:ext>
            </a:extLst>
          </p:cNvPr>
          <p:cNvSpPr/>
          <p:nvPr/>
        </p:nvSpPr>
        <p:spPr>
          <a:xfrm>
            <a:off x="5779291" y="2149079"/>
            <a:ext cx="297657" cy="29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E25BAD-E440-3BE7-8B04-ADB9830C24C5}"/>
              </a:ext>
            </a:extLst>
          </p:cNvPr>
          <p:cNvSpPr/>
          <p:nvPr/>
        </p:nvSpPr>
        <p:spPr>
          <a:xfrm>
            <a:off x="5779291" y="2846625"/>
            <a:ext cx="297657" cy="29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3E20A9-74DD-D3B1-2551-0C000E86BA8F}"/>
              </a:ext>
            </a:extLst>
          </p:cNvPr>
          <p:cNvSpPr/>
          <p:nvPr/>
        </p:nvSpPr>
        <p:spPr>
          <a:xfrm>
            <a:off x="5779291" y="3560048"/>
            <a:ext cx="297657" cy="29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CD2CC7-355A-2414-8995-BA70FF8FE428}"/>
              </a:ext>
            </a:extLst>
          </p:cNvPr>
          <p:cNvSpPr/>
          <p:nvPr/>
        </p:nvSpPr>
        <p:spPr>
          <a:xfrm>
            <a:off x="5763577" y="101917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Arizona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43337F-6AD2-9459-2344-638C17263DB2}"/>
              </a:ext>
            </a:extLst>
          </p:cNvPr>
          <p:cNvSpPr/>
          <p:nvPr/>
        </p:nvSpPr>
        <p:spPr>
          <a:xfrm>
            <a:off x="5779290" y="120728"/>
            <a:ext cx="297657" cy="2976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6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CE6019-E9A5-AF95-6503-A62B78393855}"/>
              </a:ext>
            </a:extLst>
          </p:cNvPr>
          <p:cNvSpPr/>
          <p:nvPr/>
        </p:nvSpPr>
        <p:spPr>
          <a:xfrm>
            <a:off x="0" y="3304765"/>
            <a:ext cx="4635003" cy="35412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00" b="1" dirty="0"/>
              <a:t>Dry </a:t>
            </a:r>
            <a:r>
              <a:rPr lang="en-US" sz="5600" b="1" dirty="0" err="1"/>
              <a:t>Dry</a:t>
            </a:r>
            <a:r>
              <a:rPr lang="en-US" sz="5600" b="1" dirty="0"/>
              <a:t> Ruins from Mario Kart Wii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C7FCCF-CC54-A9B6-EEC9-7CBC1C6308CD}"/>
              </a:ext>
            </a:extLst>
          </p:cNvPr>
          <p:cNvSpPr/>
          <p:nvPr/>
        </p:nvSpPr>
        <p:spPr>
          <a:xfrm>
            <a:off x="4635004" y="3304765"/>
            <a:ext cx="4136884" cy="35412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00" b="1" dirty="0"/>
              <a:t>Dry </a:t>
            </a:r>
            <a:r>
              <a:rPr lang="en-US" sz="5600" b="1" dirty="0" err="1"/>
              <a:t>Dry</a:t>
            </a:r>
            <a:r>
              <a:rPr lang="en-US" sz="5600" b="1" dirty="0"/>
              <a:t> Desert from Mario Kart Double Dash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F58DB0-D229-80A7-7738-023F28C560C0}"/>
              </a:ext>
            </a:extLst>
          </p:cNvPr>
          <p:cNvSpPr/>
          <p:nvPr/>
        </p:nvSpPr>
        <p:spPr>
          <a:xfrm>
            <a:off x="-60962" y="-32081"/>
            <a:ext cx="4701047" cy="33368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err="1"/>
              <a:t>DesertHills</a:t>
            </a:r>
            <a:r>
              <a:rPr lang="en-US" sz="7200" b="1" dirty="0"/>
              <a:t> from Mario Kart 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EEAFE4-7D7C-6940-7642-D065470808C8}"/>
              </a:ext>
            </a:extLst>
          </p:cNvPr>
          <p:cNvSpPr/>
          <p:nvPr/>
        </p:nvSpPr>
        <p:spPr>
          <a:xfrm>
            <a:off x="4640086" y="-32081"/>
            <a:ext cx="4136884" cy="33368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00" b="1" dirty="0" err="1"/>
              <a:t>Kalimari</a:t>
            </a:r>
            <a:r>
              <a:rPr lang="en-US" sz="5600" b="1" dirty="0"/>
              <a:t> Desert from Mario Kart 64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5D6FAF-04C3-14E1-9854-37C7F4332075}"/>
              </a:ext>
            </a:extLst>
          </p:cNvPr>
          <p:cNvSpPr/>
          <p:nvPr/>
        </p:nvSpPr>
        <p:spPr>
          <a:xfrm>
            <a:off x="1510664" y="1127759"/>
            <a:ext cx="5699761" cy="5783580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0" b="1" dirty="0"/>
              <a:t>Yuma</a:t>
            </a:r>
          </a:p>
          <a:p>
            <a:r>
              <a:rPr lang="en-US" sz="1200" dirty="0"/>
              <a:t>	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labore et dolore magna </a:t>
            </a:r>
            <a:r>
              <a:rPr lang="en-US" sz="1200" dirty="0" err="1"/>
              <a:t>aliqua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id </a:t>
            </a:r>
            <a:r>
              <a:rPr lang="en-US" sz="1200" dirty="0" err="1"/>
              <a:t>volutpat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. Libero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varius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</a:t>
            </a:r>
            <a:r>
              <a:rPr lang="en-US" sz="1200" dirty="0" err="1"/>
              <a:t>Placerat</a:t>
            </a:r>
            <a:r>
              <a:rPr lang="en-US" sz="1200" dirty="0"/>
              <a:t> </a:t>
            </a:r>
            <a:r>
              <a:rPr lang="en-US" sz="1200" dirty="0" err="1"/>
              <a:t>duis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 sed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id </a:t>
            </a:r>
            <a:r>
              <a:rPr lang="en-US" sz="1200" dirty="0" err="1"/>
              <a:t>aliquet</a:t>
            </a:r>
            <a:r>
              <a:rPr lang="en-US" sz="1200" dirty="0"/>
              <a:t>. Vitae </a:t>
            </a:r>
            <a:r>
              <a:rPr lang="en-US" sz="1200" dirty="0" err="1"/>
              <a:t>sapien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.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cursus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.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massa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non diam </a:t>
            </a:r>
            <a:r>
              <a:rPr lang="en-US" sz="1200" dirty="0" err="1"/>
              <a:t>phasellus</a:t>
            </a:r>
            <a:r>
              <a:rPr lang="en-US" sz="1200" dirty="0"/>
              <a:t> vestibulum lorem.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 </a:t>
            </a:r>
            <a:r>
              <a:rPr lang="en-US" sz="1200" dirty="0" err="1"/>
              <a:t>hendrerit</a:t>
            </a:r>
            <a:r>
              <a:rPr lang="en-US" sz="1200" dirty="0"/>
              <a:t>. Ut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in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Diam vel </a:t>
            </a:r>
            <a:r>
              <a:rPr lang="en-US" sz="1200" dirty="0" err="1"/>
              <a:t>quam</a:t>
            </a:r>
            <a:r>
              <a:rPr lang="en-US" sz="1200" dirty="0"/>
              <a:t> </a:t>
            </a:r>
            <a:r>
              <a:rPr lang="en-US" sz="1200" dirty="0" err="1"/>
              <a:t>elementum</a:t>
            </a:r>
            <a:r>
              <a:rPr lang="en-US" sz="1200" dirty="0"/>
              <a:t> pulvinar </a:t>
            </a:r>
            <a:r>
              <a:rPr lang="en-US" sz="1200" dirty="0" err="1"/>
              <a:t>etiam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 in </a:t>
            </a:r>
            <a:r>
              <a:rPr lang="en-US" sz="1200" dirty="0" err="1"/>
              <a:t>pellentesque</a:t>
            </a:r>
            <a:r>
              <a:rPr lang="en-US" sz="1200" dirty="0"/>
              <a:t>.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aenean</a:t>
            </a:r>
            <a:r>
              <a:rPr lang="en-US" sz="1200" dirty="0"/>
              <a:t> vel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pulvinar.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Nisl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mi ipsum </a:t>
            </a:r>
            <a:r>
              <a:rPr lang="en-US" sz="1200" dirty="0" err="1"/>
              <a:t>faucibus</a:t>
            </a:r>
            <a:r>
              <a:rPr lang="en-US" sz="1200" dirty="0"/>
              <a:t> vitae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sit. </a:t>
            </a:r>
            <a:r>
              <a:rPr lang="en-US" sz="1200" dirty="0" err="1"/>
              <a:t>Lacus</a:t>
            </a:r>
            <a:r>
              <a:rPr lang="en-US" sz="1200" dirty="0"/>
              <a:t> </a:t>
            </a:r>
            <a:r>
              <a:rPr lang="en-US" sz="1200" dirty="0" err="1"/>
              <a:t>laoreet</a:t>
            </a:r>
            <a:r>
              <a:rPr lang="en-US" sz="1200" dirty="0"/>
              <a:t> non </a:t>
            </a:r>
            <a:r>
              <a:rPr lang="en-US" sz="1200" dirty="0" err="1"/>
              <a:t>curabitur</a:t>
            </a:r>
            <a:r>
              <a:rPr lang="en-US" sz="1200" dirty="0"/>
              <a:t> gravida </a:t>
            </a:r>
            <a:r>
              <a:rPr lang="en-US" sz="1200" dirty="0" err="1"/>
              <a:t>arcu</a:t>
            </a:r>
            <a:r>
              <a:rPr lang="en-US" sz="1200" dirty="0"/>
              <a:t> ac </a:t>
            </a:r>
            <a:r>
              <a:rPr lang="en-US" sz="1200" dirty="0" err="1"/>
              <a:t>tortor</a:t>
            </a:r>
            <a:r>
              <a:rPr lang="en-US" sz="1200" dirty="0"/>
              <a:t> </a:t>
            </a:r>
            <a:r>
              <a:rPr lang="en-US" sz="1200" dirty="0" err="1"/>
              <a:t>dignissim</a:t>
            </a:r>
            <a:r>
              <a:rPr lang="en-US" sz="1200" dirty="0"/>
              <a:t> convallis.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gravida. </a:t>
            </a:r>
            <a:r>
              <a:rPr lang="en-US" sz="1200" dirty="0" err="1"/>
              <a:t>Arcu</a:t>
            </a:r>
            <a:r>
              <a:rPr lang="en-US" sz="1200" dirty="0"/>
              <a:t> dui </a:t>
            </a:r>
            <a:r>
              <a:rPr lang="en-US" sz="1200" dirty="0" err="1"/>
              <a:t>vivamus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felis</a:t>
            </a:r>
            <a:r>
              <a:rPr lang="en-US" sz="1200" dirty="0"/>
              <a:t>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tristique</a:t>
            </a:r>
            <a:r>
              <a:rPr lang="en-US" sz="1200" dirty="0"/>
              <a:t> et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Metus</a:t>
            </a:r>
            <a:r>
              <a:rPr lang="en-US" sz="1200" dirty="0"/>
              <a:t> dictum at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a </a:t>
            </a:r>
            <a:r>
              <a:rPr lang="en-US" sz="1200" dirty="0" err="1"/>
              <a:t>lacus</a:t>
            </a:r>
            <a:r>
              <a:rPr lang="en-US" sz="1200" dirty="0"/>
              <a:t> vestibulum.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placerat</a:t>
            </a:r>
            <a:r>
              <a:rPr lang="en-US" sz="1200" dirty="0"/>
              <a:t> in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erat</a:t>
            </a:r>
            <a:r>
              <a:rPr lang="en-US" sz="1200" dirty="0"/>
              <a:t>.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odio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sem</a:t>
            </a:r>
            <a:r>
              <a:rPr lang="en-US" sz="1200" dirty="0"/>
              <a:t> </a:t>
            </a:r>
            <a:r>
              <a:rPr lang="en-US" sz="1200" dirty="0" err="1"/>
              <a:t>nulla</a:t>
            </a:r>
            <a:r>
              <a:rPr lang="en-US" sz="1200" dirty="0"/>
              <a:t> pharetra.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risus</a:t>
            </a:r>
            <a:r>
              <a:rPr lang="en-US" sz="1200" dirty="0"/>
              <a:t> </a:t>
            </a:r>
            <a:r>
              <a:rPr lang="en-US" sz="1200" dirty="0" err="1"/>
              <a:t>feugiat</a:t>
            </a:r>
            <a:r>
              <a:rPr lang="en-US" sz="1200" dirty="0"/>
              <a:t> in ante </a:t>
            </a:r>
            <a:r>
              <a:rPr lang="en-US" sz="1200" dirty="0" err="1"/>
              <a:t>metus</a:t>
            </a:r>
            <a:r>
              <a:rPr lang="en-US" sz="1200" dirty="0"/>
              <a:t>. Gravida dictum </a:t>
            </a:r>
            <a:r>
              <a:rPr lang="en-US" sz="1200" dirty="0" err="1"/>
              <a:t>fusce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placerat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posuere</a:t>
            </a:r>
            <a:r>
              <a:rPr lang="en-US" sz="1200" dirty="0"/>
              <a:t> lorem ipsum dolor sit.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tristique</a:t>
            </a:r>
            <a:r>
              <a:rPr lang="en-US" sz="1200" dirty="0"/>
              <a:t> </a:t>
            </a:r>
            <a:r>
              <a:rPr lang="en-US" sz="1200" dirty="0" err="1"/>
              <a:t>senectus</a:t>
            </a:r>
            <a:r>
              <a:rPr lang="en-US" sz="1200" dirty="0"/>
              <a:t> et </a:t>
            </a:r>
            <a:r>
              <a:rPr lang="en-US" sz="1200" dirty="0" err="1"/>
              <a:t>netus</a:t>
            </a:r>
            <a:r>
              <a:rPr lang="en-US" sz="1200" dirty="0"/>
              <a:t> et </a:t>
            </a:r>
            <a:r>
              <a:rPr lang="en-US" sz="1200" dirty="0" err="1"/>
              <a:t>malesuada</a:t>
            </a:r>
            <a:r>
              <a:rPr lang="en-US" sz="1200" dirty="0"/>
              <a:t>. </a:t>
            </a:r>
            <a:r>
              <a:rPr lang="en-US" sz="1200" dirty="0" err="1"/>
              <a:t>Posuere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Hac </a:t>
            </a:r>
            <a:r>
              <a:rPr lang="en-US" sz="1200" dirty="0" err="1"/>
              <a:t>habitasse</a:t>
            </a:r>
            <a:r>
              <a:rPr lang="en-US" sz="1200" dirty="0"/>
              <a:t> </a:t>
            </a:r>
            <a:r>
              <a:rPr lang="en-US" sz="1200" dirty="0" err="1"/>
              <a:t>platea</a:t>
            </a:r>
            <a:r>
              <a:rPr lang="en-US" sz="1200" dirty="0"/>
              <a:t> </a:t>
            </a:r>
            <a:r>
              <a:rPr lang="en-US" sz="1200" dirty="0" err="1"/>
              <a:t>dictumst</a:t>
            </a:r>
            <a:r>
              <a:rPr lang="en-US" sz="1200" dirty="0"/>
              <a:t> vestibulum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Elementum</a:t>
            </a:r>
            <a:r>
              <a:rPr lang="en-US" sz="1200" dirty="0"/>
              <a:t> </a:t>
            </a:r>
            <a:r>
              <a:rPr lang="en-US" sz="1200" dirty="0" err="1"/>
              <a:t>curabitur</a:t>
            </a:r>
            <a:r>
              <a:rPr lang="en-US" sz="1200" dirty="0"/>
              <a:t> vitae </a:t>
            </a:r>
            <a:r>
              <a:rPr lang="en-US" sz="1200" dirty="0" err="1"/>
              <a:t>nunc</a:t>
            </a:r>
            <a:r>
              <a:rPr lang="en-US" sz="1200" dirty="0"/>
              <a:t> sed </a:t>
            </a:r>
            <a:r>
              <a:rPr lang="en-US" sz="1200" dirty="0" err="1"/>
              <a:t>velit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	Leo integer </a:t>
            </a:r>
            <a:r>
              <a:rPr lang="en-US" sz="1200" dirty="0" err="1"/>
              <a:t>malesuada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vel </a:t>
            </a:r>
            <a:r>
              <a:rPr lang="en-US" sz="1200" dirty="0" err="1"/>
              <a:t>risus</a:t>
            </a:r>
            <a:r>
              <a:rPr lang="en-US" sz="1200" dirty="0"/>
              <a:t>. Massa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purus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 </a:t>
            </a:r>
            <a:r>
              <a:rPr lang="en-US" sz="1200" dirty="0" err="1"/>
              <a:t>accumsan</a:t>
            </a:r>
            <a:r>
              <a:rPr lang="en-US" sz="1200" dirty="0"/>
              <a:t> in. </a:t>
            </a:r>
            <a:r>
              <a:rPr lang="en-US" sz="1200" dirty="0" err="1"/>
              <a:t>Malesuada</a:t>
            </a:r>
            <a:r>
              <a:rPr lang="en-US" sz="1200" dirty="0"/>
              <a:t> fames ac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maecenas</a:t>
            </a:r>
            <a:r>
              <a:rPr lang="en-US" sz="1200" dirty="0"/>
              <a:t>. Sed </a:t>
            </a:r>
            <a:r>
              <a:rPr lang="en-US" sz="1200" dirty="0" err="1"/>
              <a:t>lectus</a:t>
            </a:r>
            <a:r>
              <a:rPr lang="en-US" sz="1200" dirty="0"/>
              <a:t> vestibulum </a:t>
            </a:r>
            <a:r>
              <a:rPr lang="en-US" sz="1200" dirty="0" err="1"/>
              <a:t>mattis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sed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. Aenean pharetra magna ac </a:t>
            </a:r>
            <a:r>
              <a:rPr lang="en-US" sz="1200" dirty="0" err="1"/>
              <a:t>placerat</a:t>
            </a:r>
            <a:r>
              <a:rPr lang="en-US" sz="1200" dirty="0"/>
              <a:t> vestibulum </a:t>
            </a:r>
            <a:r>
              <a:rPr lang="en-US" sz="1200" dirty="0" err="1"/>
              <a:t>lectus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ultrices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</a:t>
            </a:r>
            <a:r>
              <a:rPr lang="en-US" sz="1200" dirty="0" err="1"/>
              <a:t>turpis</a:t>
            </a:r>
            <a:r>
              <a:rPr lang="en-US" sz="1200" dirty="0"/>
              <a:t> in </a:t>
            </a:r>
            <a:r>
              <a:rPr lang="en-US" sz="1200" dirty="0" err="1"/>
              <a:t>eu</a:t>
            </a:r>
            <a:r>
              <a:rPr lang="en-US" sz="1200" dirty="0"/>
              <a:t> mi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neque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32308-1C1D-A4C6-97CF-AF80FDFDA94F}"/>
              </a:ext>
            </a:extLst>
          </p:cNvPr>
          <p:cNvSpPr/>
          <p:nvPr/>
        </p:nvSpPr>
        <p:spPr>
          <a:xfrm>
            <a:off x="2978943" y="796921"/>
            <a:ext cx="934139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Phoenix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99AF0-4E7F-4B81-E623-2E02993E050E}"/>
              </a:ext>
            </a:extLst>
          </p:cNvPr>
          <p:cNvSpPr/>
          <p:nvPr/>
        </p:nvSpPr>
        <p:spPr>
          <a:xfrm>
            <a:off x="3910469" y="796921"/>
            <a:ext cx="729616" cy="325438"/>
          </a:xfrm>
          <a:prstGeom prst="rect">
            <a:avLst/>
          </a:prstGeom>
          <a:solidFill>
            <a:schemeClr val="accent1">
              <a:alpha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CD1C95-150B-C34C-99EC-BAAFE99F3B76}"/>
              </a:ext>
            </a:extLst>
          </p:cNvPr>
          <p:cNvSpPr/>
          <p:nvPr/>
        </p:nvSpPr>
        <p:spPr>
          <a:xfrm>
            <a:off x="4640086" y="796923"/>
            <a:ext cx="772724" cy="32543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Yuma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93B3DF-FEAC-C40A-D4C2-476A13CFE97D}"/>
              </a:ext>
            </a:extLst>
          </p:cNvPr>
          <p:cNvSpPr/>
          <p:nvPr/>
        </p:nvSpPr>
        <p:spPr>
          <a:xfrm>
            <a:off x="5412810" y="796924"/>
            <a:ext cx="898808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Bisbee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C6FD2-EDD1-5573-02D9-1E001057B8C1}"/>
              </a:ext>
            </a:extLst>
          </p:cNvPr>
          <p:cNvSpPr/>
          <p:nvPr/>
        </p:nvSpPr>
        <p:spPr>
          <a:xfrm>
            <a:off x="6311618" y="796924"/>
            <a:ext cx="898808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Tuscon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5CED37-77BD-A311-1240-31A5400E4A26}"/>
              </a:ext>
            </a:extLst>
          </p:cNvPr>
          <p:cNvSpPr/>
          <p:nvPr/>
        </p:nvSpPr>
        <p:spPr>
          <a:xfrm>
            <a:off x="8782051" y="0"/>
            <a:ext cx="3596288" cy="691133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2539DD-CAB0-0A57-CD3D-FD4F2A2EEEFC}"/>
              </a:ext>
            </a:extLst>
          </p:cNvPr>
          <p:cNvSpPr/>
          <p:nvPr/>
        </p:nvSpPr>
        <p:spPr>
          <a:xfrm>
            <a:off x="-1432561" y="-73819"/>
            <a:ext cx="1371600" cy="70056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DC88B4-3F2B-DC2D-EACD-3D54E7335216}"/>
              </a:ext>
            </a:extLst>
          </p:cNvPr>
          <p:cNvSpPr txBox="1"/>
          <p:nvPr/>
        </p:nvSpPr>
        <p:spPr>
          <a:xfrm>
            <a:off x="7312292" y="-47149"/>
            <a:ext cx="1289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43c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74FC47-8199-952A-A869-166872ECA0FF}"/>
              </a:ext>
            </a:extLst>
          </p:cNvPr>
          <p:cNvSpPr txBox="1"/>
          <p:nvPr/>
        </p:nvSpPr>
        <p:spPr>
          <a:xfrm>
            <a:off x="7280761" y="-73819"/>
            <a:ext cx="1289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</a:rPr>
              <a:t>43c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DC50AD-5420-6BBC-E252-4485AAA2D68B}"/>
              </a:ext>
            </a:extLst>
          </p:cNvPr>
          <p:cNvSpPr/>
          <p:nvPr/>
        </p:nvSpPr>
        <p:spPr>
          <a:xfrm>
            <a:off x="1510663" y="796921"/>
            <a:ext cx="934139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Arizona</a:t>
            </a:r>
          </a:p>
        </p:txBody>
      </p:sp>
    </p:spTree>
    <p:extLst>
      <p:ext uri="{BB962C8B-B14F-4D97-AF65-F5344CB8AC3E}">
        <p14:creationId xmlns:p14="http://schemas.microsoft.com/office/powerpoint/2010/main" val="1203743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DDDA91-5A96-3704-4891-DC1A6954D077}"/>
              </a:ext>
            </a:extLst>
          </p:cNvPr>
          <p:cNvSpPr/>
          <p:nvPr/>
        </p:nvSpPr>
        <p:spPr>
          <a:xfrm>
            <a:off x="-55880" y="3336846"/>
            <a:ext cx="4610098" cy="35412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Bisbee Stairs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7E5BCF-06A5-8614-835E-DDBD1BE99E5A}"/>
              </a:ext>
            </a:extLst>
          </p:cNvPr>
          <p:cNvSpPr/>
          <p:nvPr/>
        </p:nvSpPr>
        <p:spPr>
          <a:xfrm>
            <a:off x="4554218" y="3336846"/>
            <a:ext cx="4217669" cy="35412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00" b="1" dirty="0"/>
              <a:t>Bisbee Copper Queen Hotel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96D5B5-9167-DB67-52C2-FD0975E11B40}"/>
              </a:ext>
            </a:extLst>
          </p:cNvPr>
          <p:cNvSpPr/>
          <p:nvPr/>
        </p:nvSpPr>
        <p:spPr>
          <a:xfrm>
            <a:off x="-60962" y="0"/>
            <a:ext cx="4620262" cy="33368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Bisbee’s Historic District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43865E-EF85-4540-B440-2F18FA9E6856}"/>
              </a:ext>
            </a:extLst>
          </p:cNvPr>
          <p:cNvSpPr/>
          <p:nvPr/>
        </p:nvSpPr>
        <p:spPr>
          <a:xfrm>
            <a:off x="4559300" y="0"/>
            <a:ext cx="4217669" cy="33368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Lavender Pit Mine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5D6FAF-04C3-14E1-9854-37C7F4332075}"/>
              </a:ext>
            </a:extLst>
          </p:cNvPr>
          <p:cNvSpPr/>
          <p:nvPr/>
        </p:nvSpPr>
        <p:spPr>
          <a:xfrm>
            <a:off x="1510664" y="1127759"/>
            <a:ext cx="5699761" cy="5783580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0" b="1" dirty="0"/>
              <a:t>Bisbee</a:t>
            </a:r>
          </a:p>
          <a:p>
            <a:r>
              <a:rPr lang="en-US" sz="1200" dirty="0"/>
              <a:t>	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labore et dolore magna </a:t>
            </a:r>
            <a:r>
              <a:rPr lang="en-US" sz="1200" dirty="0" err="1"/>
              <a:t>aliqua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id </a:t>
            </a:r>
            <a:r>
              <a:rPr lang="en-US" sz="1200" dirty="0" err="1"/>
              <a:t>volutpat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. Libero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varius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</a:t>
            </a:r>
            <a:r>
              <a:rPr lang="en-US" sz="1200" dirty="0" err="1"/>
              <a:t>Placerat</a:t>
            </a:r>
            <a:r>
              <a:rPr lang="en-US" sz="1200" dirty="0"/>
              <a:t> </a:t>
            </a:r>
            <a:r>
              <a:rPr lang="en-US" sz="1200" dirty="0" err="1"/>
              <a:t>duis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 sed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id </a:t>
            </a:r>
            <a:r>
              <a:rPr lang="en-US" sz="1200" dirty="0" err="1"/>
              <a:t>aliquet</a:t>
            </a:r>
            <a:r>
              <a:rPr lang="en-US" sz="1200" dirty="0"/>
              <a:t>. Vitae </a:t>
            </a:r>
            <a:r>
              <a:rPr lang="en-US" sz="1200" dirty="0" err="1"/>
              <a:t>sapien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.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cursus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.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massa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non diam </a:t>
            </a:r>
            <a:r>
              <a:rPr lang="en-US" sz="1200" dirty="0" err="1"/>
              <a:t>phasellus</a:t>
            </a:r>
            <a:r>
              <a:rPr lang="en-US" sz="1200" dirty="0"/>
              <a:t> vestibulum lorem.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 </a:t>
            </a:r>
            <a:r>
              <a:rPr lang="en-US" sz="1200" dirty="0" err="1"/>
              <a:t>hendrerit</a:t>
            </a:r>
            <a:r>
              <a:rPr lang="en-US" sz="1200" dirty="0"/>
              <a:t>. Ut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in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Diam vel </a:t>
            </a:r>
            <a:r>
              <a:rPr lang="en-US" sz="1200" dirty="0" err="1"/>
              <a:t>quam</a:t>
            </a:r>
            <a:r>
              <a:rPr lang="en-US" sz="1200" dirty="0"/>
              <a:t> </a:t>
            </a:r>
            <a:r>
              <a:rPr lang="en-US" sz="1200" dirty="0" err="1"/>
              <a:t>elementum</a:t>
            </a:r>
            <a:r>
              <a:rPr lang="en-US" sz="1200" dirty="0"/>
              <a:t> pulvinar </a:t>
            </a:r>
            <a:r>
              <a:rPr lang="en-US" sz="1200" dirty="0" err="1"/>
              <a:t>etiam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 in </a:t>
            </a:r>
            <a:r>
              <a:rPr lang="en-US" sz="1200" dirty="0" err="1"/>
              <a:t>pellentesque</a:t>
            </a:r>
            <a:r>
              <a:rPr lang="en-US" sz="1200" dirty="0"/>
              <a:t>.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aenean</a:t>
            </a:r>
            <a:r>
              <a:rPr lang="en-US" sz="1200" dirty="0"/>
              <a:t> vel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pulvinar.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Nisl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mi ipsum </a:t>
            </a:r>
            <a:r>
              <a:rPr lang="en-US" sz="1200" dirty="0" err="1"/>
              <a:t>faucibus</a:t>
            </a:r>
            <a:r>
              <a:rPr lang="en-US" sz="1200" dirty="0"/>
              <a:t> vitae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sit. </a:t>
            </a:r>
            <a:r>
              <a:rPr lang="en-US" sz="1200" dirty="0" err="1"/>
              <a:t>Lacus</a:t>
            </a:r>
            <a:r>
              <a:rPr lang="en-US" sz="1200" dirty="0"/>
              <a:t> </a:t>
            </a:r>
            <a:r>
              <a:rPr lang="en-US" sz="1200" dirty="0" err="1"/>
              <a:t>laoreet</a:t>
            </a:r>
            <a:r>
              <a:rPr lang="en-US" sz="1200" dirty="0"/>
              <a:t> non </a:t>
            </a:r>
            <a:r>
              <a:rPr lang="en-US" sz="1200" dirty="0" err="1"/>
              <a:t>curabitur</a:t>
            </a:r>
            <a:r>
              <a:rPr lang="en-US" sz="1200" dirty="0"/>
              <a:t> gravida </a:t>
            </a:r>
            <a:r>
              <a:rPr lang="en-US" sz="1200" dirty="0" err="1"/>
              <a:t>arcu</a:t>
            </a:r>
            <a:r>
              <a:rPr lang="en-US" sz="1200" dirty="0"/>
              <a:t> ac </a:t>
            </a:r>
            <a:r>
              <a:rPr lang="en-US" sz="1200" dirty="0" err="1"/>
              <a:t>tortor</a:t>
            </a:r>
            <a:r>
              <a:rPr lang="en-US" sz="1200" dirty="0"/>
              <a:t> </a:t>
            </a:r>
            <a:r>
              <a:rPr lang="en-US" sz="1200" dirty="0" err="1"/>
              <a:t>dignissim</a:t>
            </a:r>
            <a:r>
              <a:rPr lang="en-US" sz="1200" dirty="0"/>
              <a:t> convallis.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gravida. </a:t>
            </a:r>
            <a:r>
              <a:rPr lang="en-US" sz="1200" dirty="0" err="1"/>
              <a:t>Arcu</a:t>
            </a:r>
            <a:r>
              <a:rPr lang="en-US" sz="1200" dirty="0"/>
              <a:t> dui </a:t>
            </a:r>
            <a:r>
              <a:rPr lang="en-US" sz="1200" dirty="0" err="1"/>
              <a:t>vivamus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felis</a:t>
            </a:r>
            <a:r>
              <a:rPr lang="en-US" sz="1200" dirty="0"/>
              <a:t>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tristique</a:t>
            </a:r>
            <a:r>
              <a:rPr lang="en-US" sz="1200" dirty="0"/>
              <a:t> et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Metus</a:t>
            </a:r>
            <a:r>
              <a:rPr lang="en-US" sz="1200" dirty="0"/>
              <a:t> dictum at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a </a:t>
            </a:r>
            <a:r>
              <a:rPr lang="en-US" sz="1200" dirty="0" err="1"/>
              <a:t>lacus</a:t>
            </a:r>
            <a:r>
              <a:rPr lang="en-US" sz="1200" dirty="0"/>
              <a:t> vestibulum.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placerat</a:t>
            </a:r>
            <a:r>
              <a:rPr lang="en-US" sz="1200" dirty="0"/>
              <a:t> in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erat</a:t>
            </a:r>
            <a:r>
              <a:rPr lang="en-US" sz="1200" dirty="0"/>
              <a:t>.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odio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sem</a:t>
            </a:r>
            <a:r>
              <a:rPr lang="en-US" sz="1200" dirty="0"/>
              <a:t> </a:t>
            </a:r>
            <a:r>
              <a:rPr lang="en-US" sz="1200" dirty="0" err="1"/>
              <a:t>nulla</a:t>
            </a:r>
            <a:r>
              <a:rPr lang="en-US" sz="1200" dirty="0"/>
              <a:t> pharetra.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risus</a:t>
            </a:r>
            <a:r>
              <a:rPr lang="en-US" sz="1200" dirty="0"/>
              <a:t> </a:t>
            </a:r>
            <a:r>
              <a:rPr lang="en-US" sz="1200" dirty="0" err="1"/>
              <a:t>feugiat</a:t>
            </a:r>
            <a:r>
              <a:rPr lang="en-US" sz="1200" dirty="0"/>
              <a:t> in ante </a:t>
            </a:r>
            <a:r>
              <a:rPr lang="en-US" sz="1200" dirty="0" err="1"/>
              <a:t>metus</a:t>
            </a:r>
            <a:r>
              <a:rPr lang="en-US" sz="1200" dirty="0"/>
              <a:t>. Gravida dictum </a:t>
            </a:r>
            <a:r>
              <a:rPr lang="en-US" sz="1200" dirty="0" err="1"/>
              <a:t>fusce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placerat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posuere</a:t>
            </a:r>
            <a:r>
              <a:rPr lang="en-US" sz="1200" dirty="0"/>
              <a:t> lorem ipsum dolor sit.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tristique</a:t>
            </a:r>
            <a:r>
              <a:rPr lang="en-US" sz="1200" dirty="0"/>
              <a:t> </a:t>
            </a:r>
            <a:r>
              <a:rPr lang="en-US" sz="1200" dirty="0" err="1"/>
              <a:t>senectus</a:t>
            </a:r>
            <a:r>
              <a:rPr lang="en-US" sz="1200" dirty="0"/>
              <a:t> et </a:t>
            </a:r>
            <a:r>
              <a:rPr lang="en-US" sz="1200" dirty="0" err="1"/>
              <a:t>netus</a:t>
            </a:r>
            <a:r>
              <a:rPr lang="en-US" sz="1200" dirty="0"/>
              <a:t> et </a:t>
            </a:r>
            <a:r>
              <a:rPr lang="en-US" sz="1200" dirty="0" err="1"/>
              <a:t>malesuada</a:t>
            </a:r>
            <a:r>
              <a:rPr lang="en-US" sz="1200" dirty="0"/>
              <a:t>. </a:t>
            </a:r>
            <a:r>
              <a:rPr lang="en-US" sz="1200" dirty="0" err="1"/>
              <a:t>Posuere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Hac </a:t>
            </a:r>
            <a:r>
              <a:rPr lang="en-US" sz="1200" dirty="0" err="1"/>
              <a:t>habitasse</a:t>
            </a:r>
            <a:r>
              <a:rPr lang="en-US" sz="1200" dirty="0"/>
              <a:t> </a:t>
            </a:r>
            <a:r>
              <a:rPr lang="en-US" sz="1200" dirty="0" err="1"/>
              <a:t>platea</a:t>
            </a:r>
            <a:r>
              <a:rPr lang="en-US" sz="1200" dirty="0"/>
              <a:t> </a:t>
            </a:r>
            <a:r>
              <a:rPr lang="en-US" sz="1200" dirty="0" err="1"/>
              <a:t>dictumst</a:t>
            </a:r>
            <a:r>
              <a:rPr lang="en-US" sz="1200" dirty="0"/>
              <a:t> vestibulum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Elementum</a:t>
            </a:r>
            <a:r>
              <a:rPr lang="en-US" sz="1200" dirty="0"/>
              <a:t> </a:t>
            </a:r>
            <a:r>
              <a:rPr lang="en-US" sz="1200" dirty="0" err="1"/>
              <a:t>curabitur</a:t>
            </a:r>
            <a:r>
              <a:rPr lang="en-US" sz="1200" dirty="0"/>
              <a:t> vitae </a:t>
            </a:r>
            <a:r>
              <a:rPr lang="en-US" sz="1200" dirty="0" err="1"/>
              <a:t>nunc</a:t>
            </a:r>
            <a:r>
              <a:rPr lang="en-US" sz="1200" dirty="0"/>
              <a:t> sed </a:t>
            </a:r>
            <a:r>
              <a:rPr lang="en-US" sz="1200" dirty="0" err="1"/>
              <a:t>velit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	Leo integer </a:t>
            </a:r>
            <a:r>
              <a:rPr lang="en-US" sz="1200" dirty="0" err="1"/>
              <a:t>malesuada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vel </a:t>
            </a:r>
            <a:r>
              <a:rPr lang="en-US" sz="1200" dirty="0" err="1"/>
              <a:t>risus</a:t>
            </a:r>
            <a:r>
              <a:rPr lang="en-US" sz="1200" dirty="0"/>
              <a:t>. Massa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purus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 </a:t>
            </a:r>
            <a:r>
              <a:rPr lang="en-US" sz="1200" dirty="0" err="1"/>
              <a:t>accumsan</a:t>
            </a:r>
            <a:r>
              <a:rPr lang="en-US" sz="1200" dirty="0"/>
              <a:t> in. </a:t>
            </a:r>
            <a:r>
              <a:rPr lang="en-US" sz="1200" dirty="0" err="1"/>
              <a:t>Malesuada</a:t>
            </a:r>
            <a:r>
              <a:rPr lang="en-US" sz="1200" dirty="0"/>
              <a:t> fames ac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maecenas</a:t>
            </a:r>
            <a:r>
              <a:rPr lang="en-US" sz="1200" dirty="0"/>
              <a:t>. Sed </a:t>
            </a:r>
            <a:r>
              <a:rPr lang="en-US" sz="1200" dirty="0" err="1"/>
              <a:t>lectus</a:t>
            </a:r>
            <a:r>
              <a:rPr lang="en-US" sz="1200" dirty="0"/>
              <a:t> vestibulum </a:t>
            </a:r>
            <a:r>
              <a:rPr lang="en-US" sz="1200" dirty="0" err="1"/>
              <a:t>mattis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sed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. Aenean pharetra magna ac </a:t>
            </a:r>
            <a:r>
              <a:rPr lang="en-US" sz="1200" dirty="0" err="1"/>
              <a:t>placerat</a:t>
            </a:r>
            <a:r>
              <a:rPr lang="en-US" sz="1200" dirty="0"/>
              <a:t> vestibulum </a:t>
            </a:r>
            <a:r>
              <a:rPr lang="en-US" sz="1200" dirty="0" err="1"/>
              <a:t>lectus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ultrices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</a:t>
            </a:r>
            <a:r>
              <a:rPr lang="en-US" sz="1200" dirty="0" err="1"/>
              <a:t>turpis</a:t>
            </a:r>
            <a:r>
              <a:rPr lang="en-US" sz="1200" dirty="0"/>
              <a:t> in </a:t>
            </a:r>
            <a:r>
              <a:rPr lang="en-US" sz="1200" dirty="0" err="1"/>
              <a:t>eu</a:t>
            </a:r>
            <a:r>
              <a:rPr lang="en-US" sz="1200" dirty="0"/>
              <a:t> mi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neque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32308-1C1D-A4C6-97CF-AF80FDFDA94F}"/>
              </a:ext>
            </a:extLst>
          </p:cNvPr>
          <p:cNvSpPr/>
          <p:nvPr/>
        </p:nvSpPr>
        <p:spPr>
          <a:xfrm>
            <a:off x="2978943" y="796921"/>
            <a:ext cx="934139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Phoenix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99AF0-4E7F-4B81-E623-2E02993E050E}"/>
              </a:ext>
            </a:extLst>
          </p:cNvPr>
          <p:cNvSpPr/>
          <p:nvPr/>
        </p:nvSpPr>
        <p:spPr>
          <a:xfrm>
            <a:off x="3910469" y="796921"/>
            <a:ext cx="729616" cy="325438"/>
          </a:xfrm>
          <a:prstGeom prst="rect">
            <a:avLst/>
          </a:prstGeom>
          <a:solidFill>
            <a:schemeClr val="accent1">
              <a:alpha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CD1C95-150B-C34C-99EC-BAAFE99F3B76}"/>
              </a:ext>
            </a:extLst>
          </p:cNvPr>
          <p:cNvSpPr/>
          <p:nvPr/>
        </p:nvSpPr>
        <p:spPr>
          <a:xfrm>
            <a:off x="4640086" y="796923"/>
            <a:ext cx="772724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Yuma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93B3DF-FEAC-C40A-D4C2-476A13CFE97D}"/>
              </a:ext>
            </a:extLst>
          </p:cNvPr>
          <p:cNvSpPr/>
          <p:nvPr/>
        </p:nvSpPr>
        <p:spPr>
          <a:xfrm>
            <a:off x="5412810" y="796924"/>
            <a:ext cx="898808" cy="32543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Bisbee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C6FD2-EDD1-5573-02D9-1E001057B8C1}"/>
              </a:ext>
            </a:extLst>
          </p:cNvPr>
          <p:cNvSpPr/>
          <p:nvPr/>
        </p:nvSpPr>
        <p:spPr>
          <a:xfrm>
            <a:off x="6311618" y="796924"/>
            <a:ext cx="898808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Tuscon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5CED37-77BD-A311-1240-31A5400E4A26}"/>
              </a:ext>
            </a:extLst>
          </p:cNvPr>
          <p:cNvSpPr/>
          <p:nvPr/>
        </p:nvSpPr>
        <p:spPr>
          <a:xfrm>
            <a:off x="8782051" y="0"/>
            <a:ext cx="3596288" cy="691133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2539DD-CAB0-0A57-CD3D-FD4F2A2EEEFC}"/>
              </a:ext>
            </a:extLst>
          </p:cNvPr>
          <p:cNvSpPr/>
          <p:nvPr/>
        </p:nvSpPr>
        <p:spPr>
          <a:xfrm>
            <a:off x="-1432561" y="-73819"/>
            <a:ext cx="1371600" cy="70056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DC88B4-3F2B-DC2D-EACD-3D54E7335216}"/>
              </a:ext>
            </a:extLst>
          </p:cNvPr>
          <p:cNvSpPr txBox="1"/>
          <p:nvPr/>
        </p:nvSpPr>
        <p:spPr>
          <a:xfrm>
            <a:off x="7312292" y="-47149"/>
            <a:ext cx="1289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43c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74FC47-8199-952A-A869-166872ECA0FF}"/>
              </a:ext>
            </a:extLst>
          </p:cNvPr>
          <p:cNvSpPr txBox="1"/>
          <p:nvPr/>
        </p:nvSpPr>
        <p:spPr>
          <a:xfrm>
            <a:off x="7280761" y="-73819"/>
            <a:ext cx="1289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</a:rPr>
              <a:t>43c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DC50AD-5420-6BBC-E252-4485AAA2D68B}"/>
              </a:ext>
            </a:extLst>
          </p:cNvPr>
          <p:cNvSpPr/>
          <p:nvPr/>
        </p:nvSpPr>
        <p:spPr>
          <a:xfrm>
            <a:off x="1510663" y="796921"/>
            <a:ext cx="934139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Arizona</a:t>
            </a:r>
          </a:p>
        </p:txBody>
      </p:sp>
    </p:spTree>
    <p:extLst>
      <p:ext uri="{BB962C8B-B14F-4D97-AF65-F5344CB8AC3E}">
        <p14:creationId xmlns:p14="http://schemas.microsoft.com/office/powerpoint/2010/main" val="1080985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80024A-B525-A5BC-B5B2-C96398015A27}"/>
              </a:ext>
            </a:extLst>
          </p:cNvPr>
          <p:cNvSpPr/>
          <p:nvPr/>
        </p:nvSpPr>
        <p:spPr>
          <a:xfrm>
            <a:off x="0" y="3336846"/>
            <a:ext cx="4635003" cy="35412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University of Arizona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8DB59D-11A7-73D6-4863-020322DE73DA}"/>
              </a:ext>
            </a:extLst>
          </p:cNvPr>
          <p:cNvSpPr/>
          <p:nvPr/>
        </p:nvSpPr>
        <p:spPr>
          <a:xfrm>
            <a:off x="4635004" y="3336846"/>
            <a:ext cx="4141966" cy="35412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err="1"/>
              <a:t>Tuscon’s</a:t>
            </a:r>
            <a:r>
              <a:rPr lang="en-US" sz="7200" b="1" dirty="0"/>
              <a:t> Downtown Murals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D6C668-6CF2-9F85-1894-F7A88654F9F8}"/>
              </a:ext>
            </a:extLst>
          </p:cNvPr>
          <p:cNvSpPr/>
          <p:nvPr/>
        </p:nvSpPr>
        <p:spPr>
          <a:xfrm>
            <a:off x="-60962" y="0"/>
            <a:ext cx="4701047" cy="33368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‘Saguaro National Park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35FC9C-EBD5-605E-E0FD-3A8D454044F7}"/>
              </a:ext>
            </a:extLst>
          </p:cNvPr>
          <p:cNvSpPr/>
          <p:nvPr/>
        </p:nvSpPr>
        <p:spPr>
          <a:xfrm>
            <a:off x="4640086" y="0"/>
            <a:ext cx="4136884" cy="33368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Mission San Xavier del Bac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5D6FAF-04C3-14E1-9854-37C7F4332075}"/>
              </a:ext>
            </a:extLst>
          </p:cNvPr>
          <p:cNvSpPr/>
          <p:nvPr/>
        </p:nvSpPr>
        <p:spPr>
          <a:xfrm>
            <a:off x="1510664" y="1127759"/>
            <a:ext cx="5699761" cy="5783580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0" b="1" dirty="0" err="1"/>
              <a:t>Tuscon</a:t>
            </a:r>
            <a:endParaRPr lang="en-US" sz="6000" b="1" dirty="0"/>
          </a:p>
          <a:p>
            <a:r>
              <a:rPr lang="en-US" sz="1200" dirty="0"/>
              <a:t>	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labore et dolore magna </a:t>
            </a:r>
            <a:r>
              <a:rPr lang="en-US" sz="1200" dirty="0" err="1"/>
              <a:t>aliqua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id </a:t>
            </a:r>
            <a:r>
              <a:rPr lang="en-US" sz="1200" dirty="0" err="1"/>
              <a:t>volutpat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. Libero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varius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</a:t>
            </a:r>
            <a:r>
              <a:rPr lang="en-US" sz="1200" dirty="0" err="1"/>
              <a:t>Placerat</a:t>
            </a:r>
            <a:r>
              <a:rPr lang="en-US" sz="1200" dirty="0"/>
              <a:t> </a:t>
            </a:r>
            <a:r>
              <a:rPr lang="en-US" sz="1200" dirty="0" err="1"/>
              <a:t>duis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 sed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id </a:t>
            </a:r>
            <a:r>
              <a:rPr lang="en-US" sz="1200" dirty="0" err="1"/>
              <a:t>aliquet</a:t>
            </a:r>
            <a:r>
              <a:rPr lang="en-US" sz="1200" dirty="0"/>
              <a:t>. Vitae </a:t>
            </a:r>
            <a:r>
              <a:rPr lang="en-US" sz="1200" dirty="0" err="1"/>
              <a:t>sapien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.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cursus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.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massa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non diam </a:t>
            </a:r>
            <a:r>
              <a:rPr lang="en-US" sz="1200" dirty="0" err="1"/>
              <a:t>phasellus</a:t>
            </a:r>
            <a:r>
              <a:rPr lang="en-US" sz="1200" dirty="0"/>
              <a:t> vestibulum lorem.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 </a:t>
            </a:r>
            <a:r>
              <a:rPr lang="en-US" sz="1200" dirty="0" err="1"/>
              <a:t>hendrerit</a:t>
            </a:r>
            <a:r>
              <a:rPr lang="en-US" sz="1200" dirty="0"/>
              <a:t>. Ut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in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Diam vel </a:t>
            </a:r>
            <a:r>
              <a:rPr lang="en-US" sz="1200" dirty="0" err="1"/>
              <a:t>quam</a:t>
            </a:r>
            <a:r>
              <a:rPr lang="en-US" sz="1200" dirty="0"/>
              <a:t> </a:t>
            </a:r>
            <a:r>
              <a:rPr lang="en-US" sz="1200" dirty="0" err="1"/>
              <a:t>elementum</a:t>
            </a:r>
            <a:r>
              <a:rPr lang="en-US" sz="1200" dirty="0"/>
              <a:t> pulvinar </a:t>
            </a:r>
            <a:r>
              <a:rPr lang="en-US" sz="1200" dirty="0" err="1"/>
              <a:t>etiam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 in </a:t>
            </a:r>
            <a:r>
              <a:rPr lang="en-US" sz="1200" dirty="0" err="1"/>
              <a:t>pellentesque</a:t>
            </a:r>
            <a:r>
              <a:rPr lang="en-US" sz="1200" dirty="0"/>
              <a:t>.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aenean</a:t>
            </a:r>
            <a:r>
              <a:rPr lang="en-US" sz="1200" dirty="0"/>
              <a:t> vel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pulvinar.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Nisl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mi ipsum </a:t>
            </a:r>
            <a:r>
              <a:rPr lang="en-US" sz="1200" dirty="0" err="1"/>
              <a:t>faucibus</a:t>
            </a:r>
            <a:r>
              <a:rPr lang="en-US" sz="1200" dirty="0"/>
              <a:t> vitae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sit. </a:t>
            </a:r>
            <a:r>
              <a:rPr lang="en-US" sz="1200" dirty="0" err="1"/>
              <a:t>Lacus</a:t>
            </a:r>
            <a:r>
              <a:rPr lang="en-US" sz="1200" dirty="0"/>
              <a:t> </a:t>
            </a:r>
            <a:r>
              <a:rPr lang="en-US" sz="1200" dirty="0" err="1"/>
              <a:t>laoreet</a:t>
            </a:r>
            <a:r>
              <a:rPr lang="en-US" sz="1200" dirty="0"/>
              <a:t> non </a:t>
            </a:r>
            <a:r>
              <a:rPr lang="en-US" sz="1200" dirty="0" err="1"/>
              <a:t>curabitur</a:t>
            </a:r>
            <a:r>
              <a:rPr lang="en-US" sz="1200" dirty="0"/>
              <a:t> gravida </a:t>
            </a:r>
            <a:r>
              <a:rPr lang="en-US" sz="1200" dirty="0" err="1"/>
              <a:t>arcu</a:t>
            </a:r>
            <a:r>
              <a:rPr lang="en-US" sz="1200" dirty="0"/>
              <a:t> ac </a:t>
            </a:r>
            <a:r>
              <a:rPr lang="en-US" sz="1200" dirty="0" err="1"/>
              <a:t>tortor</a:t>
            </a:r>
            <a:r>
              <a:rPr lang="en-US" sz="1200" dirty="0"/>
              <a:t> </a:t>
            </a:r>
            <a:r>
              <a:rPr lang="en-US" sz="1200" dirty="0" err="1"/>
              <a:t>dignissim</a:t>
            </a:r>
            <a:r>
              <a:rPr lang="en-US" sz="1200" dirty="0"/>
              <a:t> convallis.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gravida. </a:t>
            </a:r>
            <a:r>
              <a:rPr lang="en-US" sz="1200" dirty="0" err="1"/>
              <a:t>Arcu</a:t>
            </a:r>
            <a:r>
              <a:rPr lang="en-US" sz="1200" dirty="0"/>
              <a:t> dui </a:t>
            </a:r>
            <a:r>
              <a:rPr lang="en-US" sz="1200" dirty="0" err="1"/>
              <a:t>vivamus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felis</a:t>
            </a:r>
            <a:r>
              <a:rPr lang="en-US" sz="1200" dirty="0"/>
              <a:t>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tristique</a:t>
            </a:r>
            <a:r>
              <a:rPr lang="en-US" sz="1200" dirty="0"/>
              <a:t> et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Metus</a:t>
            </a:r>
            <a:r>
              <a:rPr lang="en-US" sz="1200" dirty="0"/>
              <a:t> dictum at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a </a:t>
            </a:r>
            <a:r>
              <a:rPr lang="en-US" sz="1200" dirty="0" err="1"/>
              <a:t>lacus</a:t>
            </a:r>
            <a:r>
              <a:rPr lang="en-US" sz="1200" dirty="0"/>
              <a:t> vestibulum.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placerat</a:t>
            </a:r>
            <a:r>
              <a:rPr lang="en-US" sz="1200" dirty="0"/>
              <a:t> in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erat</a:t>
            </a:r>
            <a:r>
              <a:rPr lang="en-US" sz="1200" dirty="0"/>
              <a:t>.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odio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sem</a:t>
            </a:r>
            <a:r>
              <a:rPr lang="en-US" sz="1200" dirty="0"/>
              <a:t> </a:t>
            </a:r>
            <a:r>
              <a:rPr lang="en-US" sz="1200" dirty="0" err="1"/>
              <a:t>nulla</a:t>
            </a:r>
            <a:r>
              <a:rPr lang="en-US" sz="1200" dirty="0"/>
              <a:t> pharetra.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risus</a:t>
            </a:r>
            <a:r>
              <a:rPr lang="en-US" sz="1200" dirty="0"/>
              <a:t> </a:t>
            </a:r>
            <a:r>
              <a:rPr lang="en-US" sz="1200" dirty="0" err="1"/>
              <a:t>feugiat</a:t>
            </a:r>
            <a:r>
              <a:rPr lang="en-US" sz="1200" dirty="0"/>
              <a:t> in ante </a:t>
            </a:r>
            <a:r>
              <a:rPr lang="en-US" sz="1200" dirty="0" err="1"/>
              <a:t>metus</a:t>
            </a:r>
            <a:r>
              <a:rPr lang="en-US" sz="1200" dirty="0"/>
              <a:t>. Gravida dictum </a:t>
            </a:r>
            <a:r>
              <a:rPr lang="en-US" sz="1200" dirty="0" err="1"/>
              <a:t>fusce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placerat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posuere</a:t>
            </a:r>
            <a:r>
              <a:rPr lang="en-US" sz="1200" dirty="0"/>
              <a:t> lorem ipsum dolor sit.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tristique</a:t>
            </a:r>
            <a:r>
              <a:rPr lang="en-US" sz="1200" dirty="0"/>
              <a:t> </a:t>
            </a:r>
            <a:r>
              <a:rPr lang="en-US" sz="1200" dirty="0" err="1"/>
              <a:t>senectus</a:t>
            </a:r>
            <a:r>
              <a:rPr lang="en-US" sz="1200" dirty="0"/>
              <a:t> et </a:t>
            </a:r>
            <a:r>
              <a:rPr lang="en-US" sz="1200" dirty="0" err="1"/>
              <a:t>netus</a:t>
            </a:r>
            <a:r>
              <a:rPr lang="en-US" sz="1200" dirty="0"/>
              <a:t> et </a:t>
            </a:r>
            <a:r>
              <a:rPr lang="en-US" sz="1200" dirty="0" err="1"/>
              <a:t>malesuada</a:t>
            </a:r>
            <a:r>
              <a:rPr lang="en-US" sz="1200" dirty="0"/>
              <a:t>. </a:t>
            </a:r>
            <a:r>
              <a:rPr lang="en-US" sz="1200" dirty="0" err="1"/>
              <a:t>Posuere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Hac </a:t>
            </a:r>
            <a:r>
              <a:rPr lang="en-US" sz="1200" dirty="0" err="1"/>
              <a:t>habitasse</a:t>
            </a:r>
            <a:r>
              <a:rPr lang="en-US" sz="1200" dirty="0"/>
              <a:t> </a:t>
            </a:r>
            <a:r>
              <a:rPr lang="en-US" sz="1200" dirty="0" err="1"/>
              <a:t>platea</a:t>
            </a:r>
            <a:r>
              <a:rPr lang="en-US" sz="1200" dirty="0"/>
              <a:t> </a:t>
            </a:r>
            <a:r>
              <a:rPr lang="en-US" sz="1200" dirty="0" err="1"/>
              <a:t>dictumst</a:t>
            </a:r>
            <a:r>
              <a:rPr lang="en-US" sz="1200" dirty="0"/>
              <a:t> vestibulum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Elementum</a:t>
            </a:r>
            <a:r>
              <a:rPr lang="en-US" sz="1200" dirty="0"/>
              <a:t> </a:t>
            </a:r>
            <a:r>
              <a:rPr lang="en-US" sz="1200" dirty="0" err="1"/>
              <a:t>curabitur</a:t>
            </a:r>
            <a:r>
              <a:rPr lang="en-US" sz="1200" dirty="0"/>
              <a:t> vitae </a:t>
            </a:r>
            <a:r>
              <a:rPr lang="en-US" sz="1200" dirty="0" err="1"/>
              <a:t>nunc</a:t>
            </a:r>
            <a:r>
              <a:rPr lang="en-US" sz="1200" dirty="0"/>
              <a:t> sed </a:t>
            </a:r>
            <a:r>
              <a:rPr lang="en-US" sz="1200" dirty="0" err="1"/>
              <a:t>velit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	Leo integer </a:t>
            </a:r>
            <a:r>
              <a:rPr lang="en-US" sz="1200" dirty="0" err="1"/>
              <a:t>malesuada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vel </a:t>
            </a:r>
            <a:r>
              <a:rPr lang="en-US" sz="1200" dirty="0" err="1"/>
              <a:t>risus</a:t>
            </a:r>
            <a:r>
              <a:rPr lang="en-US" sz="1200" dirty="0"/>
              <a:t>. Massa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purus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 </a:t>
            </a:r>
            <a:r>
              <a:rPr lang="en-US" sz="1200" dirty="0" err="1"/>
              <a:t>accumsan</a:t>
            </a:r>
            <a:r>
              <a:rPr lang="en-US" sz="1200" dirty="0"/>
              <a:t> in. </a:t>
            </a:r>
            <a:r>
              <a:rPr lang="en-US" sz="1200" dirty="0" err="1"/>
              <a:t>Malesuada</a:t>
            </a:r>
            <a:r>
              <a:rPr lang="en-US" sz="1200" dirty="0"/>
              <a:t> fames ac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maecenas</a:t>
            </a:r>
            <a:r>
              <a:rPr lang="en-US" sz="1200" dirty="0"/>
              <a:t>. Sed </a:t>
            </a:r>
            <a:r>
              <a:rPr lang="en-US" sz="1200" dirty="0" err="1"/>
              <a:t>lectus</a:t>
            </a:r>
            <a:r>
              <a:rPr lang="en-US" sz="1200" dirty="0"/>
              <a:t> vestibulum </a:t>
            </a:r>
            <a:r>
              <a:rPr lang="en-US" sz="1200" dirty="0" err="1"/>
              <a:t>mattis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sed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. Aenean pharetra magna ac </a:t>
            </a:r>
            <a:r>
              <a:rPr lang="en-US" sz="1200" dirty="0" err="1"/>
              <a:t>placerat</a:t>
            </a:r>
            <a:r>
              <a:rPr lang="en-US" sz="1200" dirty="0"/>
              <a:t> vestibulum </a:t>
            </a:r>
            <a:r>
              <a:rPr lang="en-US" sz="1200" dirty="0" err="1"/>
              <a:t>lectus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ultrices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</a:t>
            </a:r>
            <a:r>
              <a:rPr lang="en-US" sz="1200" dirty="0" err="1"/>
              <a:t>turpis</a:t>
            </a:r>
            <a:r>
              <a:rPr lang="en-US" sz="1200" dirty="0"/>
              <a:t> in </a:t>
            </a:r>
            <a:r>
              <a:rPr lang="en-US" sz="1200" dirty="0" err="1"/>
              <a:t>eu</a:t>
            </a:r>
            <a:r>
              <a:rPr lang="en-US" sz="1200" dirty="0"/>
              <a:t> mi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neque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32308-1C1D-A4C6-97CF-AF80FDFDA94F}"/>
              </a:ext>
            </a:extLst>
          </p:cNvPr>
          <p:cNvSpPr/>
          <p:nvPr/>
        </p:nvSpPr>
        <p:spPr>
          <a:xfrm>
            <a:off x="2978943" y="796921"/>
            <a:ext cx="934139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Phoenix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99AF0-4E7F-4B81-E623-2E02993E050E}"/>
              </a:ext>
            </a:extLst>
          </p:cNvPr>
          <p:cNvSpPr/>
          <p:nvPr/>
        </p:nvSpPr>
        <p:spPr>
          <a:xfrm>
            <a:off x="3910469" y="796921"/>
            <a:ext cx="729616" cy="325438"/>
          </a:xfrm>
          <a:prstGeom prst="rect">
            <a:avLst/>
          </a:prstGeom>
          <a:solidFill>
            <a:schemeClr val="accent1">
              <a:alpha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CD1C95-150B-C34C-99EC-BAAFE99F3B76}"/>
              </a:ext>
            </a:extLst>
          </p:cNvPr>
          <p:cNvSpPr/>
          <p:nvPr/>
        </p:nvSpPr>
        <p:spPr>
          <a:xfrm>
            <a:off x="4640086" y="796923"/>
            <a:ext cx="772724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Yuma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93B3DF-FEAC-C40A-D4C2-476A13CFE97D}"/>
              </a:ext>
            </a:extLst>
          </p:cNvPr>
          <p:cNvSpPr/>
          <p:nvPr/>
        </p:nvSpPr>
        <p:spPr>
          <a:xfrm>
            <a:off x="5412810" y="796924"/>
            <a:ext cx="898808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Bisbee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C6FD2-EDD1-5573-02D9-1E001057B8C1}"/>
              </a:ext>
            </a:extLst>
          </p:cNvPr>
          <p:cNvSpPr/>
          <p:nvPr/>
        </p:nvSpPr>
        <p:spPr>
          <a:xfrm>
            <a:off x="6311618" y="796924"/>
            <a:ext cx="898808" cy="32543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Tuscon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5CED37-77BD-A311-1240-31A5400E4A26}"/>
              </a:ext>
            </a:extLst>
          </p:cNvPr>
          <p:cNvSpPr/>
          <p:nvPr/>
        </p:nvSpPr>
        <p:spPr>
          <a:xfrm>
            <a:off x="8782051" y="0"/>
            <a:ext cx="3596288" cy="691133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2539DD-CAB0-0A57-CD3D-FD4F2A2EEEFC}"/>
              </a:ext>
            </a:extLst>
          </p:cNvPr>
          <p:cNvSpPr/>
          <p:nvPr/>
        </p:nvSpPr>
        <p:spPr>
          <a:xfrm>
            <a:off x="-1432561" y="-73819"/>
            <a:ext cx="1371600" cy="70056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DC88B4-3F2B-DC2D-EACD-3D54E7335216}"/>
              </a:ext>
            </a:extLst>
          </p:cNvPr>
          <p:cNvSpPr txBox="1"/>
          <p:nvPr/>
        </p:nvSpPr>
        <p:spPr>
          <a:xfrm>
            <a:off x="7312292" y="-47149"/>
            <a:ext cx="1289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43c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74FC47-8199-952A-A869-166872ECA0FF}"/>
              </a:ext>
            </a:extLst>
          </p:cNvPr>
          <p:cNvSpPr txBox="1"/>
          <p:nvPr/>
        </p:nvSpPr>
        <p:spPr>
          <a:xfrm>
            <a:off x="7280761" y="-73819"/>
            <a:ext cx="1289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</a:rPr>
              <a:t>43c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DC50AD-5420-6BBC-E252-4485AAA2D68B}"/>
              </a:ext>
            </a:extLst>
          </p:cNvPr>
          <p:cNvSpPr/>
          <p:nvPr/>
        </p:nvSpPr>
        <p:spPr>
          <a:xfrm>
            <a:off x="1510663" y="796921"/>
            <a:ext cx="934139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Arizona</a:t>
            </a:r>
          </a:p>
        </p:txBody>
      </p:sp>
    </p:spTree>
    <p:extLst>
      <p:ext uri="{BB962C8B-B14F-4D97-AF65-F5344CB8AC3E}">
        <p14:creationId xmlns:p14="http://schemas.microsoft.com/office/powerpoint/2010/main" val="252506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10BF936-E5EE-9D50-1AC0-C50950C073D3}"/>
              </a:ext>
            </a:extLst>
          </p:cNvPr>
          <p:cNvSpPr/>
          <p:nvPr/>
        </p:nvSpPr>
        <p:spPr>
          <a:xfrm>
            <a:off x="-60961" y="0"/>
            <a:ext cx="2629817" cy="395077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Video of a Mario Kart track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5D6FAF-04C3-14E1-9854-37C7F4332075}"/>
              </a:ext>
            </a:extLst>
          </p:cNvPr>
          <p:cNvSpPr/>
          <p:nvPr/>
        </p:nvSpPr>
        <p:spPr>
          <a:xfrm>
            <a:off x="100979" y="287178"/>
            <a:ext cx="2286001" cy="3655377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b="1" dirty="0"/>
              <a:t>Arizona</a:t>
            </a:r>
          </a:p>
          <a:p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labore et dolore magna </a:t>
            </a:r>
            <a:r>
              <a:rPr lang="en-US" sz="1200" dirty="0" err="1"/>
              <a:t>aliqua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id </a:t>
            </a:r>
            <a:r>
              <a:rPr lang="en-US" sz="1200" dirty="0" err="1"/>
              <a:t>volutpat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. Libero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varius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</a:t>
            </a:r>
            <a:r>
              <a:rPr lang="en-US" sz="1200" dirty="0" err="1"/>
              <a:t>Placerat</a:t>
            </a:r>
            <a:r>
              <a:rPr lang="en-US" sz="1200" dirty="0"/>
              <a:t> </a:t>
            </a:r>
            <a:r>
              <a:rPr lang="en-US" sz="1200" dirty="0" err="1"/>
              <a:t>duis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 sed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id </a:t>
            </a:r>
            <a:r>
              <a:rPr lang="en-US" sz="1200" dirty="0" err="1"/>
              <a:t>aliquet</a:t>
            </a:r>
            <a:r>
              <a:rPr lang="en-US" sz="1200" dirty="0"/>
              <a:t>. Vitae </a:t>
            </a:r>
            <a:r>
              <a:rPr lang="en-US" sz="1200" dirty="0" err="1"/>
              <a:t>sapien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.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cursus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.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massa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non diam </a:t>
            </a:r>
            <a:r>
              <a:rPr lang="en-US" sz="1200" dirty="0" err="1"/>
              <a:t>phasellus</a:t>
            </a:r>
            <a:r>
              <a:rPr lang="en-US" sz="1200" dirty="0"/>
              <a:t> vestibulum lorem.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 </a:t>
            </a:r>
            <a:r>
              <a:rPr lang="en-US" sz="1200" dirty="0" err="1"/>
              <a:t>hendrerit</a:t>
            </a:r>
            <a:r>
              <a:rPr lang="en-US" sz="1200" dirty="0"/>
              <a:t>. Ut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in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Diam vel </a:t>
            </a:r>
            <a:r>
              <a:rPr lang="en-US" sz="1200" dirty="0" err="1"/>
              <a:t>quam</a:t>
            </a:r>
            <a:r>
              <a:rPr lang="en-US" sz="1200" dirty="0"/>
              <a:t> </a:t>
            </a:r>
            <a:r>
              <a:rPr lang="en-US" sz="1200" dirty="0" err="1"/>
              <a:t>elementum</a:t>
            </a:r>
            <a:r>
              <a:rPr lang="en-US" sz="1200" dirty="0"/>
              <a:t> pulvinar </a:t>
            </a:r>
            <a:r>
              <a:rPr lang="en-US" sz="1200" dirty="0" err="1"/>
              <a:t>etiam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 in </a:t>
            </a:r>
            <a:r>
              <a:rPr lang="en-US" sz="1200" dirty="0" err="1"/>
              <a:t>pellentesque</a:t>
            </a:r>
            <a:r>
              <a:rPr lang="en-US" sz="1200" dirty="0"/>
              <a:t>.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aenean</a:t>
            </a:r>
            <a:r>
              <a:rPr lang="en-US" sz="1200" dirty="0"/>
              <a:t> vel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pulvinar.</a:t>
            </a:r>
          </a:p>
          <a:p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32308-1C1D-A4C6-97CF-AF80FDFDA94F}"/>
              </a:ext>
            </a:extLst>
          </p:cNvPr>
          <p:cNvSpPr/>
          <p:nvPr/>
        </p:nvSpPr>
        <p:spPr>
          <a:xfrm>
            <a:off x="2231511" y="-15875"/>
            <a:ext cx="266420" cy="257016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99AF0-4E7F-4B81-E623-2E02993E050E}"/>
              </a:ext>
            </a:extLst>
          </p:cNvPr>
          <p:cNvSpPr/>
          <p:nvPr/>
        </p:nvSpPr>
        <p:spPr>
          <a:xfrm>
            <a:off x="2579370" y="736600"/>
            <a:ext cx="729616" cy="335280"/>
          </a:xfrm>
          <a:prstGeom prst="rect">
            <a:avLst/>
          </a:prstGeom>
          <a:solidFill>
            <a:schemeClr val="accent1">
              <a:alpha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CD1C95-150B-C34C-99EC-BAAFE99F3B76}"/>
              </a:ext>
            </a:extLst>
          </p:cNvPr>
          <p:cNvSpPr/>
          <p:nvPr/>
        </p:nvSpPr>
        <p:spPr>
          <a:xfrm>
            <a:off x="3356609" y="746442"/>
            <a:ext cx="1930117" cy="315596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Yuma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93B3DF-FEAC-C40A-D4C2-476A13CFE97D}"/>
              </a:ext>
            </a:extLst>
          </p:cNvPr>
          <p:cNvSpPr/>
          <p:nvPr/>
        </p:nvSpPr>
        <p:spPr>
          <a:xfrm>
            <a:off x="5349768" y="726758"/>
            <a:ext cx="898808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Bisbee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C6FD2-EDD1-5573-02D9-1E001057B8C1}"/>
              </a:ext>
            </a:extLst>
          </p:cNvPr>
          <p:cNvSpPr/>
          <p:nvPr/>
        </p:nvSpPr>
        <p:spPr>
          <a:xfrm>
            <a:off x="6311617" y="736600"/>
            <a:ext cx="898808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Tuscon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5CED37-77BD-A311-1240-31A5400E4A26}"/>
              </a:ext>
            </a:extLst>
          </p:cNvPr>
          <p:cNvSpPr/>
          <p:nvPr/>
        </p:nvSpPr>
        <p:spPr>
          <a:xfrm>
            <a:off x="2579370" y="-73819"/>
            <a:ext cx="9612630" cy="69318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2539DD-CAB0-0A57-CD3D-FD4F2A2EEEFC}"/>
              </a:ext>
            </a:extLst>
          </p:cNvPr>
          <p:cNvSpPr/>
          <p:nvPr/>
        </p:nvSpPr>
        <p:spPr>
          <a:xfrm>
            <a:off x="-2245701" y="-73819"/>
            <a:ext cx="2184739" cy="69318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75B41F-FE34-1ED8-DA16-0EB19C65843C}"/>
              </a:ext>
            </a:extLst>
          </p:cNvPr>
          <p:cNvSpPr/>
          <p:nvPr/>
        </p:nvSpPr>
        <p:spPr>
          <a:xfrm>
            <a:off x="-401602" y="3939381"/>
            <a:ext cx="3596288" cy="29186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988D5C-137B-363A-4E3C-F2D03A5831DF}"/>
              </a:ext>
            </a:extLst>
          </p:cNvPr>
          <p:cNvSpPr txBox="1"/>
          <p:nvPr/>
        </p:nvSpPr>
        <p:spPr>
          <a:xfrm>
            <a:off x="-85028" y="-39984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43c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E5058C-35E4-8350-53BB-12A0A229450A}"/>
              </a:ext>
            </a:extLst>
          </p:cNvPr>
          <p:cNvSpPr txBox="1"/>
          <p:nvPr/>
        </p:nvSpPr>
        <p:spPr>
          <a:xfrm>
            <a:off x="-95542" y="-51376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43c</a:t>
            </a:r>
          </a:p>
        </p:txBody>
      </p:sp>
    </p:spTree>
    <p:extLst>
      <p:ext uri="{BB962C8B-B14F-4D97-AF65-F5344CB8AC3E}">
        <p14:creationId xmlns:p14="http://schemas.microsoft.com/office/powerpoint/2010/main" val="331121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307135-B429-58CD-5E53-F5B3C4869A0C}"/>
              </a:ext>
            </a:extLst>
          </p:cNvPr>
          <p:cNvSpPr/>
          <p:nvPr/>
        </p:nvSpPr>
        <p:spPr>
          <a:xfrm>
            <a:off x="-1" y="-47149"/>
            <a:ext cx="2579371" cy="39751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Camelback Mountain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5D6FAF-04C3-14E1-9854-37C7F4332075}"/>
              </a:ext>
            </a:extLst>
          </p:cNvPr>
          <p:cNvSpPr/>
          <p:nvPr/>
        </p:nvSpPr>
        <p:spPr>
          <a:xfrm>
            <a:off x="100979" y="287178"/>
            <a:ext cx="2286001" cy="3655377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b="1" dirty="0"/>
              <a:t>Phoenix</a:t>
            </a:r>
          </a:p>
          <a:p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labore et dolore magna </a:t>
            </a:r>
            <a:r>
              <a:rPr lang="en-US" sz="1200" dirty="0" err="1"/>
              <a:t>aliqua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id </a:t>
            </a:r>
            <a:r>
              <a:rPr lang="en-US" sz="1200" dirty="0" err="1"/>
              <a:t>volutpat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. Libero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varius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</a:t>
            </a:r>
            <a:r>
              <a:rPr lang="en-US" sz="1200" dirty="0" err="1"/>
              <a:t>Placerat</a:t>
            </a:r>
            <a:r>
              <a:rPr lang="en-US" sz="1200" dirty="0"/>
              <a:t> </a:t>
            </a:r>
            <a:r>
              <a:rPr lang="en-US" sz="1200" dirty="0" err="1"/>
              <a:t>duis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 sed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id </a:t>
            </a:r>
            <a:r>
              <a:rPr lang="en-US" sz="1200" dirty="0" err="1"/>
              <a:t>aliquet</a:t>
            </a:r>
            <a:r>
              <a:rPr lang="en-US" sz="1200" dirty="0"/>
              <a:t>. Vitae </a:t>
            </a:r>
            <a:r>
              <a:rPr lang="en-US" sz="1200" dirty="0" err="1"/>
              <a:t>sapien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.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cursus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.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massa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non diam </a:t>
            </a:r>
            <a:r>
              <a:rPr lang="en-US" sz="1200" dirty="0" err="1"/>
              <a:t>phasellus</a:t>
            </a:r>
            <a:r>
              <a:rPr lang="en-US" sz="1200" dirty="0"/>
              <a:t> vestibulum lorem.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 </a:t>
            </a:r>
            <a:r>
              <a:rPr lang="en-US" sz="1200" dirty="0" err="1"/>
              <a:t>hendrerit</a:t>
            </a:r>
            <a:r>
              <a:rPr lang="en-US" sz="1200" dirty="0"/>
              <a:t>. Ut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in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Diam vel </a:t>
            </a:r>
            <a:r>
              <a:rPr lang="en-US" sz="1200" dirty="0" err="1"/>
              <a:t>quam</a:t>
            </a:r>
            <a:r>
              <a:rPr lang="en-US" sz="1200" dirty="0"/>
              <a:t> </a:t>
            </a:r>
            <a:r>
              <a:rPr lang="en-US" sz="1200" dirty="0" err="1"/>
              <a:t>elementum</a:t>
            </a:r>
            <a:r>
              <a:rPr lang="en-US" sz="1200" dirty="0"/>
              <a:t> pulvinar </a:t>
            </a:r>
            <a:r>
              <a:rPr lang="en-US" sz="1200" dirty="0" err="1"/>
              <a:t>etiam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 in </a:t>
            </a:r>
            <a:r>
              <a:rPr lang="en-US" sz="1200" dirty="0" err="1"/>
              <a:t>pellentesque</a:t>
            </a:r>
            <a:r>
              <a:rPr lang="en-US" sz="1200" dirty="0"/>
              <a:t>.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aenean</a:t>
            </a:r>
            <a:r>
              <a:rPr lang="en-US" sz="1200" dirty="0"/>
              <a:t> vel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pulvinar.</a:t>
            </a:r>
          </a:p>
          <a:p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32308-1C1D-A4C6-97CF-AF80FDFDA94F}"/>
              </a:ext>
            </a:extLst>
          </p:cNvPr>
          <p:cNvSpPr/>
          <p:nvPr/>
        </p:nvSpPr>
        <p:spPr>
          <a:xfrm>
            <a:off x="2231511" y="-15875"/>
            <a:ext cx="266420" cy="257016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99AF0-4E7F-4B81-E623-2E02993E050E}"/>
              </a:ext>
            </a:extLst>
          </p:cNvPr>
          <p:cNvSpPr/>
          <p:nvPr/>
        </p:nvSpPr>
        <p:spPr>
          <a:xfrm>
            <a:off x="2579370" y="736600"/>
            <a:ext cx="729616" cy="335280"/>
          </a:xfrm>
          <a:prstGeom prst="rect">
            <a:avLst/>
          </a:prstGeom>
          <a:solidFill>
            <a:schemeClr val="accent1">
              <a:alpha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CD1C95-150B-C34C-99EC-BAAFE99F3B76}"/>
              </a:ext>
            </a:extLst>
          </p:cNvPr>
          <p:cNvSpPr/>
          <p:nvPr/>
        </p:nvSpPr>
        <p:spPr>
          <a:xfrm>
            <a:off x="3356609" y="746442"/>
            <a:ext cx="1930117" cy="315596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Yuma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93B3DF-FEAC-C40A-D4C2-476A13CFE97D}"/>
              </a:ext>
            </a:extLst>
          </p:cNvPr>
          <p:cNvSpPr/>
          <p:nvPr/>
        </p:nvSpPr>
        <p:spPr>
          <a:xfrm>
            <a:off x="5349768" y="726758"/>
            <a:ext cx="898808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Bisbee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C6FD2-EDD1-5573-02D9-1E001057B8C1}"/>
              </a:ext>
            </a:extLst>
          </p:cNvPr>
          <p:cNvSpPr/>
          <p:nvPr/>
        </p:nvSpPr>
        <p:spPr>
          <a:xfrm>
            <a:off x="6311617" y="736600"/>
            <a:ext cx="898808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Tuscon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5CED37-77BD-A311-1240-31A5400E4A26}"/>
              </a:ext>
            </a:extLst>
          </p:cNvPr>
          <p:cNvSpPr/>
          <p:nvPr/>
        </p:nvSpPr>
        <p:spPr>
          <a:xfrm>
            <a:off x="2579370" y="-73819"/>
            <a:ext cx="9612630" cy="69318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2539DD-CAB0-0A57-CD3D-FD4F2A2EEEFC}"/>
              </a:ext>
            </a:extLst>
          </p:cNvPr>
          <p:cNvSpPr/>
          <p:nvPr/>
        </p:nvSpPr>
        <p:spPr>
          <a:xfrm>
            <a:off x="-2245701" y="-73819"/>
            <a:ext cx="2184739" cy="69318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75B41F-FE34-1ED8-DA16-0EB19C65843C}"/>
              </a:ext>
            </a:extLst>
          </p:cNvPr>
          <p:cNvSpPr/>
          <p:nvPr/>
        </p:nvSpPr>
        <p:spPr>
          <a:xfrm>
            <a:off x="-401602" y="3939381"/>
            <a:ext cx="3596288" cy="29186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988D5C-137B-363A-4E3C-F2D03A5831DF}"/>
              </a:ext>
            </a:extLst>
          </p:cNvPr>
          <p:cNvSpPr txBox="1"/>
          <p:nvPr/>
        </p:nvSpPr>
        <p:spPr>
          <a:xfrm>
            <a:off x="-85028" y="-39984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43c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E5058C-35E4-8350-53BB-12A0A229450A}"/>
              </a:ext>
            </a:extLst>
          </p:cNvPr>
          <p:cNvSpPr txBox="1"/>
          <p:nvPr/>
        </p:nvSpPr>
        <p:spPr>
          <a:xfrm>
            <a:off x="-95542" y="-51376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43c</a:t>
            </a:r>
          </a:p>
        </p:txBody>
      </p:sp>
    </p:spTree>
    <p:extLst>
      <p:ext uri="{BB962C8B-B14F-4D97-AF65-F5344CB8AC3E}">
        <p14:creationId xmlns:p14="http://schemas.microsoft.com/office/powerpoint/2010/main" val="1418913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2C4C15-5721-CD67-E695-0B303582F1CA}"/>
              </a:ext>
            </a:extLst>
          </p:cNvPr>
          <p:cNvSpPr/>
          <p:nvPr/>
        </p:nvSpPr>
        <p:spPr>
          <a:xfrm>
            <a:off x="-50448" y="0"/>
            <a:ext cx="2582196" cy="39968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Mesa Arts Center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5D6FAF-04C3-14E1-9854-37C7F4332075}"/>
              </a:ext>
            </a:extLst>
          </p:cNvPr>
          <p:cNvSpPr/>
          <p:nvPr/>
        </p:nvSpPr>
        <p:spPr>
          <a:xfrm>
            <a:off x="100979" y="287178"/>
            <a:ext cx="2286001" cy="3655377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b="1" dirty="0"/>
              <a:t>Mesa</a:t>
            </a:r>
          </a:p>
          <a:p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labore et dolore magna </a:t>
            </a:r>
            <a:r>
              <a:rPr lang="en-US" sz="1200" dirty="0" err="1"/>
              <a:t>aliqua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id </a:t>
            </a:r>
            <a:r>
              <a:rPr lang="en-US" sz="1200" dirty="0" err="1"/>
              <a:t>volutpat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. Libero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varius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</a:t>
            </a:r>
            <a:r>
              <a:rPr lang="en-US" sz="1200" dirty="0" err="1"/>
              <a:t>Placerat</a:t>
            </a:r>
            <a:r>
              <a:rPr lang="en-US" sz="1200" dirty="0"/>
              <a:t> </a:t>
            </a:r>
            <a:r>
              <a:rPr lang="en-US" sz="1200" dirty="0" err="1"/>
              <a:t>duis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 sed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id </a:t>
            </a:r>
            <a:r>
              <a:rPr lang="en-US" sz="1200" dirty="0" err="1"/>
              <a:t>aliquet</a:t>
            </a:r>
            <a:r>
              <a:rPr lang="en-US" sz="1200" dirty="0"/>
              <a:t>. Vitae </a:t>
            </a:r>
            <a:r>
              <a:rPr lang="en-US" sz="1200" dirty="0" err="1"/>
              <a:t>sapien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.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cursus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.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massa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non diam </a:t>
            </a:r>
            <a:r>
              <a:rPr lang="en-US" sz="1200" dirty="0" err="1"/>
              <a:t>phasellus</a:t>
            </a:r>
            <a:r>
              <a:rPr lang="en-US" sz="1200" dirty="0"/>
              <a:t> vestibulum lorem.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 </a:t>
            </a:r>
            <a:r>
              <a:rPr lang="en-US" sz="1200" dirty="0" err="1"/>
              <a:t>hendrerit</a:t>
            </a:r>
            <a:r>
              <a:rPr lang="en-US" sz="1200" dirty="0"/>
              <a:t>. Ut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in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Diam vel </a:t>
            </a:r>
            <a:r>
              <a:rPr lang="en-US" sz="1200" dirty="0" err="1"/>
              <a:t>quam</a:t>
            </a:r>
            <a:r>
              <a:rPr lang="en-US" sz="1200" dirty="0"/>
              <a:t> </a:t>
            </a:r>
            <a:r>
              <a:rPr lang="en-US" sz="1200" dirty="0" err="1"/>
              <a:t>elementum</a:t>
            </a:r>
            <a:r>
              <a:rPr lang="en-US" sz="1200" dirty="0"/>
              <a:t> pulvinar </a:t>
            </a:r>
            <a:r>
              <a:rPr lang="en-US" sz="1200" dirty="0" err="1"/>
              <a:t>etiam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 in </a:t>
            </a:r>
            <a:r>
              <a:rPr lang="en-US" sz="1200" dirty="0" err="1"/>
              <a:t>pellentesque</a:t>
            </a:r>
            <a:r>
              <a:rPr lang="en-US" sz="1200" dirty="0"/>
              <a:t>.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aenean</a:t>
            </a:r>
            <a:r>
              <a:rPr lang="en-US" sz="1200" dirty="0"/>
              <a:t> vel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pulvinar.</a:t>
            </a:r>
          </a:p>
          <a:p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32308-1C1D-A4C6-97CF-AF80FDFDA94F}"/>
              </a:ext>
            </a:extLst>
          </p:cNvPr>
          <p:cNvSpPr/>
          <p:nvPr/>
        </p:nvSpPr>
        <p:spPr>
          <a:xfrm>
            <a:off x="2231511" y="-15875"/>
            <a:ext cx="266420" cy="257016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99AF0-4E7F-4B81-E623-2E02993E050E}"/>
              </a:ext>
            </a:extLst>
          </p:cNvPr>
          <p:cNvSpPr/>
          <p:nvPr/>
        </p:nvSpPr>
        <p:spPr>
          <a:xfrm>
            <a:off x="2579370" y="736600"/>
            <a:ext cx="729616" cy="335280"/>
          </a:xfrm>
          <a:prstGeom prst="rect">
            <a:avLst/>
          </a:prstGeom>
          <a:solidFill>
            <a:schemeClr val="accent1">
              <a:alpha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CD1C95-150B-C34C-99EC-BAAFE99F3B76}"/>
              </a:ext>
            </a:extLst>
          </p:cNvPr>
          <p:cNvSpPr/>
          <p:nvPr/>
        </p:nvSpPr>
        <p:spPr>
          <a:xfrm>
            <a:off x="3356609" y="746442"/>
            <a:ext cx="1930117" cy="315596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Yuma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93B3DF-FEAC-C40A-D4C2-476A13CFE97D}"/>
              </a:ext>
            </a:extLst>
          </p:cNvPr>
          <p:cNvSpPr/>
          <p:nvPr/>
        </p:nvSpPr>
        <p:spPr>
          <a:xfrm>
            <a:off x="5349768" y="726758"/>
            <a:ext cx="898808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Bisbee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C6FD2-EDD1-5573-02D9-1E001057B8C1}"/>
              </a:ext>
            </a:extLst>
          </p:cNvPr>
          <p:cNvSpPr/>
          <p:nvPr/>
        </p:nvSpPr>
        <p:spPr>
          <a:xfrm>
            <a:off x="6311617" y="736600"/>
            <a:ext cx="898808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Tuscon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5CED37-77BD-A311-1240-31A5400E4A26}"/>
              </a:ext>
            </a:extLst>
          </p:cNvPr>
          <p:cNvSpPr/>
          <p:nvPr/>
        </p:nvSpPr>
        <p:spPr>
          <a:xfrm>
            <a:off x="2579370" y="-73819"/>
            <a:ext cx="9612630" cy="69318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2539DD-CAB0-0A57-CD3D-FD4F2A2EEEFC}"/>
              </a:ext>
            </a:extLst>
          </p:cNvPr>
          <p:cNvSpPr/>
          <p:nvPr/>
        </p:nvSpPr>
        <p:spPr>
          <a:xfrm>
            <a:off x="-2245701" y="-73819"/>
            <a:ext cx="2184739" cy="69318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75B41F-FE34-1ED8-DA16-0EB19C65843C}"/>
              </a:ext>
            </a:extLst>
          </p:cNvPr>
          <p:cNvSpPr/>
          <p:nvPr/>
        </p:nvSpPr>
        <p:spPr>
          <a:xfrm>
            <a:off x="-401602" y="3939381"/>
            <a:ext cx="3596288" cy="29186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988D5C-137B-363A-4E3C-F2D03A5831DF}"/>
              </a:ext>
            </a:extLst>
          </p:cNvPr>
          <p:cNvSpPr txBox="1"/>
          <p:nvPr/>
        </p:nvSpPr>
        <p:spPr>
          <a:xfrm>
            <a:off x="-85028" y="-39984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43c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E5058C-35E4-8350-53BB-12A0A229450A}"/>
              </a:ext>
            </a:extLst>
          </p:cNvPr>
          <p:cNvSpPr txBox="1"/>
          <p:nvPr/>
        </p:nvSpPr>
        <p:spPr>
          <a:xfrm>
            <a:off x="-95542" y="-51376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43c</a:t>
            </a:r>
          </a:p>
        </p:txBody>
      </p:sp>
    </p:spTree>
    <p:extLst>
      <p:ext uri="{BB962C8B-B14F-4D97-AF65-F5344CB8AC3E}">
        <p14:creationId xmlns:p14="http://schemas.microsoft.com/office/powerpoint/2010/main" val="3668100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5F9868-73D9-84DB-EFEF-D9A27249599A}"/>
              </a:ext>
            </a:extLst>
          </p:cNvPr>
          <p:cNvSpPr/>
          <p:nvPr/>
        </p:nvSpPr>
        <p:spPr>
          <a:xfrm>
            <a:off x="-50448" y="-32081"/>
            <a:ext cx="2582195" cy="39600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/>
              <a:t>DesertHills</a:t>
            </a:r>
            <a:r>
              <a:rPr lang="en-US" sz="3600" b="1" dirty="0"/>
              <a:t> from Mario Kart 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5D6FAF-04C3-14E1-9854-37C7F4332075}"/>
              </a:ext>
            </a:extLst>
          </p:cNvPr>
          <p:cNvSpPr/>
          <p:nvPr/>
        </p:nvSpPr>
        <p:spPr>
          <a:xfrm>
            <a:off x="100979" y="287178"/>
            <a:ext cx="2286001" cy="3655377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b="1" dirty="0"/>
              <a:t>Yuma</a:t>
            </a:r>
          </a:p>
          <a:p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labore et dolore magna </a:t>
            </a:r>
            <a:r>
              <a:rPr lang="en-US" sz="1200" dirty="0" err="1"/>
              <a:t>aliqua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id </a:t>
            </a:r>
            <a:r>
              <a:rPr lang="en-US" sz="1200" dirty="0" err="1"/>
              <a:t>volutpat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. Libero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varius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</a:t>
            </a:r>
            <a:r>
              <a:rPr lang="en-US" sz="1200" dirty="0" err="1"/>
              <a:t>Placerat</a:t>
            </a:r>
            <a:r>
              <a:rPr lang="en-US" sz="1200" dirty="0"/>
              <a:t> </a:t>
            </a:r>
            <a:r>
              <a:rPr lang="en-US" sz="1200" dirty="0" err="1"/>
              <a:t>duis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 sed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id </a:t>
            </a:r>
            <a:r>
              <a:rPr lang="en-US" sz="1200" dirty="0" err="1"/>
              <a:t>aliquet</a:t>
            </a:r>
            <a:r>
              <a:rPr lang="en-US" sz="1200" dirty="0"/>
              <a:t>. Vitae </a:t>
            </a:r>
            <a:r>
              <a:rPr lang="en-US" sz="1200" dirty="0" err="1"/>
              <a:t>sapien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.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cursus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.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massa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non diam </a:t>
            </a:r>
            <a:r>
              <a:rPr lang="en-US" sz="1200" dirty="0" err="1"/>
              <a:t>phasellus</a:t>
            </a:r>
            <a:r>
              <a:rPr lang="en-US" sz="1200" dirty="0"/>
              <a:t> vestibulum lorem.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 </a:t>
            </a:r>
            <a:r>
              <a:rPr lang="en-US" sz="1200" dirty="0" err="1"/>
              <a:t>hendrerit</a:t>
            </a:r>
            <a:r>
              <a:rPr lang="en-US" sz="1200" dirty="0"/>
              <a:t>. Ut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in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Diam vel </a:t>
            </a:r>
            <a:r>
              <a:rPr lang="en-US" sz="1200" dirty="0" err="1"/>
              <a:t>quam</a:t>
            </a:r>
            <a:r>
              <a:rPr lang="en-US" sz="1200" dirty="0"/>
              <a:t> </a:t>
            </a:r>
            <a:r>
              <a:rPr lang="en-US" sz="1200" dirty="0" err="1"/>
              <a:t>elementum</a:t>
            </a:r>
            <a:r>
              <a:rPr lang="en-US" sz="1200" dirty="0"/>
              <a:t> pulvinar </a:t>
            </a:r>
            <a:r>
              <a:rPr lang="en-US" sz="1200" dirty="0" err="1"/>
              <a:t>etiam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 in </a:t>
            </a:r>
            <a:r>
              <a:rPr lang="en-US" sz="1200" dirty="0" err="1"/>
              <a:t>pellentesque</a:t>
            </a:r>
            <a:r>
              <a:rPr lang="en-US" sz="1200" dirty="0"/>
              <a:t>.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aenean</a:t>
            </a:r>
            <a:r>
              <a:rPr lang="en-US" sz="1200" dirty="0"/>
              <a:t> vel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pulvinar.</a:t>
            </a:r>
          </a:p>
          <a:p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32308-1C1D-A4C6-97CF-AF80FDFDA94F}"/>
              </a:ext>
            </a:extLst>
          </p:cNvPr>
          <p:cNvSpPr/>
          <p:nvPr/>
        </p:nvSpPr>
        <p:spPr>
          <a:xfrm>
            <a:off x="2231511" y="-15875"/>
            <a:ext cx="266420" cy="257016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99AF0-4E7F-4B81-E623-2E02993E050E}"/>
              </a:ext>
            </a:extLst>
          </p:cNvPr>
          <p:cNvSpPr/>
          <p:nvPr/>
        </p:nvSpPr>
        <p:spPr>
          <a:xfrm>
            <a:off x="2579370" y="736600"/>
            <a:ext cx="729616" cy="335280"/>
          </a:xfrm>
          <a:prstGeom prst="rect">
            <a:avLst/>
          </a:prstGeom>
          <a:solidFill>
            <a:schemeClr val="accent1">
              <a:alpha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CD1C95-150B-C34C-99EC-BAAFE99F3B76}"/>
              </a:ext>
            </a:extLst>
          </p:cNvPr>
          <p:cNvSpPr/>
          <p:nvPr/>
        </p:nvSpPr>
        <p:spPr>
          <a:xfrm>
            <a:off x="3356609" y="746442"/>
            <a:ext cx="1930117" cy="315596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Yuma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93B3DF-FEAC-C40A-D4C2-476A13CFE97D}"/>
              </a:ext>
            </a:extLst>
          </p:cNvPr>
          <p:cNvSpPr/>
          <p:nvPr/>
        </p:nvSpPr>
        <p:spPr>
          <a:xfrm>
            <a:off x="5349768" y="726758"/>
            <a:ext cx="898808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Bisbee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C6FD2-EDD1-5573-02D9-1E001057B8C1}"/>
              </a:ext>
            </a:extLst>
          </p:cNvPr>
          <p:cNvSpPr/>
          <p:nvPr/>
        </p:nvSpPr>
        <p:spPr>
          <a:xfrm>
            <a:off x="6311617" y="736600"/>
            <a:ext cx="898808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Tuscon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5CED37-77BD-A311-1240-31A5400E4A26}"/>
              </a:ext>
            </a:extLst>
          </p:cNvPr>
          <p:cNvSpPr/>
          <p:nvPr/>
        </p:nvSpPr>
        <p:spPr>
          <a:xfrm>
            <a:off x="2579370" y="-73819"/>
            <a:ext cx="9612630" cy="69318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2539DD-CAB0-0A57-CD3D-FD4F2A2EEEFC}"/>
              </a:ext>
            </a:extLst>
          </p:cNvPr>
          <p:cNvSpPr/>
          <p:nvPr/>
        </p:nvSpPr>
        <p:spPr>
          <a:xfrm>
            <a:off x="-2245701" y="-73819"/>
            <a:ext cx="2184739" cy="69318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75B41F-FE34-1ED8-DA16-0EB19C65843C}"/>
              </a:ext>
            </a:extLst>
          </p:cNvPr>
          <p:cNvSpPr/>
          <p:nvPr/>
        </p:nvSpPr>
        <p:spPr>
          <a:xfrm>
            <a:off x="-401602" y="3939381"/>
            <a:ext cx="3596288" cy="29186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988D5C-137B-363A-4E3C-F2D03A5831DF}"/>
              </a:ext>
            </a:extLst>
          </p:cNvPr>
          <p:cNvSpPr txBox="1"/>
          <p:nvPr/>
        </p:nvSpPr>
        <p:spPr>
          <a:xfrm>
            <a:off x="-85028" y="-39984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43c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E5058C-35E4-8350-53BB-12A0A229450A}"/>
              </a:ext>
            </a:extLst>
          </p:cNvPr>
          <p:cNvSpPr txBox="1"/>
          <p:nvPr/>
        </p:nvSpPr>
        <p:spPr>
          <a:xfrm>
            <a:off x="-95542" y="-51376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43c</a:t>
            </a:r>
          </a:p>
        </p:txBody>
      </p:sp>
    </p:spTree>
    <p:extLst>
      <p:ext uri="{BB962C8B-B14F-4D97-AF65-F5344CB8AC3E}">
        <p14:creationId xmlns:p14="http://schemas.microsoft.com/office/powerpoint/2010/main" val="2330226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947B9C-12A7-7C83-4702-7D74BE6D56C9}"/>
              </a:ext>
            </a:extLst>
          </p:cNvPr>
          <p:cNvSpPr/>
          <p:nvPr/>
        </p:nvSpPr>
        <p:spPr>
          <a:xfrm>
            <a:off x="-13339" y="0"/>
            <a:ext cx="2592709" cy="39968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Bisbee’s Historic District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5D6FAF-04C3-14E1-9854-37C7F4332075}"/>
              </a:ext>
            </a:extLst>
          </p:cNvPr>
          <p:cNvSpPr/>
          <p:nvPr/>
        </p:nvSpPr>
        <p:spPr>
          <a:xfrm>
            <a:off x="100979" y="287178"/>
            <a:ext cx="2286001" cy="3655377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b="1" dirty="0"/>
              <a:t>Bisbee</a:t>
            </a:r>
          </a:p>
          <a:p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labore et dolore magna </a:t>
            </a:r>
            <a:r>
              <a:rPr lang="en-US" sz="1200" dirty="0" err="1"/>
              <a:t>aliqua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id </a:t>
            </a:r>
            <a:r>
              <a:rPr lang="en-US" sz="1200" dirty="0" err="1"/>
              <a:t>volutpat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. Libero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varius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</a:t>
            </a:r>
            <a:r>
              <a:rPr lang="en-US" sz="1200" dirty="0" err="1"/>
              <a:t>Placerat</a:t>
            </a:r>
            <a:r>
              <a:rPr lang="en-US" sz="1200" dirty="0"/>
              <a:t> </a:t>
            </a:r>
            <a:r>
              <a:rPr lang="en-US" sz="1200" dirty="0" err="1"/>
              <a:t>duis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 sed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id </a:t>
            </a:r>
            <a:r>
              <a:rPr lang="en-US" sz="1200" dirty="0" err="1"/>
              <a:t>aliquet</a:t>
            </a:r>
            <a:r>
              <a:rPr lang="en-US" sz="1200" dirty="0"/>
              <a:t>. Vitae </a:t>
            </a:r>
            <a:r>
              <a:rPr lang="en-US" sz="1200" dirty="0" err="1"/>
              <a:t>sapien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.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cursus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.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massa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non diam </a:t>
            </a:r>
            <a:r>
              <a:rPr lang="en-US" sz="1200" dirty="0" err="1"/>
              <a:t>phasellus</a:t>
            </a:r>
            <a:r>
              <a:rPr lang="en-US" sz="1200" dirty="0"/>
              <a:t> vestibulum lorem.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 </a:t>
            </a:r>
            <a:r>
              <a:rPr lang="en-US" sz="1200" dirty="0" err="1"/>
              <a:t>hendrerit</a:t>
            </a:r>
            <a:r>
              <a:rPr lang="en-US" sz="1200" dirty="0"/>
              <a:t>. Ut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in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Diam vel </a:t>
            </a:r>
            <a:r>
              <a:rPr lang="en-US" sz="1200" dirty="0" err="1"/>
              <a:t>quam</a:t>
            </a:r>
            <a:r>
              <a:rPr lang="en-US" sz="1200" dirty="0"/>
              <a:t> </a:t>
            </a:r>
            <a:r>
              <a:rPr lang="en-US" sz="1200" dirty="0" err="1"/>
              <a:t>elementum</a:t>
            </a:r>
            <a:r>
              <a:rPr lang="en-US" sz="1200" dirty="0"/>
              <a:t> pulvinar </a:t>
            </a:r>
            <a:r>
              <a:rPr lang="en-US" sz="1200" dirty="0" err="1"/>
              <a:t>etiam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 in </a:t>
            </a:r>
            <a:r>
              <a:rPr lang="en-US" sz="1200" dirty="0" err="1"/>
              <a:t>pellentesque</a:t>
            </a:r>
            <a:r>
              <a:rPr lang="en-US" sz="1200" dirty="0"/>
              <a:t>.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aenean</a:t>
            </a:r>
            <a:r>
              <a:rPr lang="en-US" sz="1200" dirty="0"/>
              <a:t> vel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pulvinar.</a:t>
            </a:r>
          </a:p>
          <a:p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32308-1C1D-A4C6-97CF-AF80FDFDA94F}"/>
              </a:ext>
            </a:extLst>
          </p:cNvPr>
          <p:cNvSpPr/>
          <p:nvPr/>
        </p:nvSpPr>
        <p:spPr>
          <a:xfrm>
            <a:off x="2231511" y="-15875"/>
            <a:ext cx="266420" cy="257016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99AF0-4E7F-4B81-E623-2E02993E050E}"/>
              </a:ext>
            </a:extLst>
          </p:cNvPr>
          <p:cNvSpPr/>
          <p:nvPr/>
        </p:nvSpPr>
        <p:spPr>
          <a:xfrm>
            <a:off x="2579370" y="736600"/>
            <a:ext cx="729616" cy="335280"/>
          </a:xfrm>
          <a:prstGeom prst="rect">
            <a:avLst/>
          </a:prstGeom>
          <a:solidFill>
            <a:schemeClr val="accent1">
              <a:alpha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CD1C95-150B-C34C-99EC-BAAFE99F3B76}"/>
              </a:ext>
            </a:extLst>
          </p:cNvPr>
          <p:cNvSpPr/>
          <p:nvPr/>
        </p:nvSpPr>
        <p:spPr>
          <a:xfrm>
            <a:off x="3356609" y="746442"/>
            <a:ext cx="1930117" cy="315596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Yuma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93B3DF-FEAC-C40A-D4C2-476A13CFE97D}"/>
              </a:ext>
            </a:extLst>
          </p:cNvPr>
          <p:cNvSpPr/>
          <p:nvPr/>
        </p:nvSpPr>
        <p:spPr>
          <a:xfrm>
            <a:off x="5349768" y="726758"/>
            <a:ext cx="898808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Bisbee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C6FD2-EDD1-5573-02D9-1E001057B8C1}"/>
              </a:ext>
            </a:extLst>
          </p:cNvPr>
          <p:cNvSpPr/>
          <p:nvPr/>
        </p:nvSpPr>
        <p:spPr>
          <a:xfrm>
            <a:off x="6311617" y="736600"/>
            <a:ext cx="898808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Tuscon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5CED37-77BD-A311-1240-31A5400E4A26}"/>
              </a:ext>
            </a:extLst>
          </p:cNvPr>
          <p:cNvSpPr/>
          <p:nvPr/>
        </p:nvSpPr>
        <p:spPr>
          <a:xfrm>
            <a:off x="2579370" y="-73819"/>
            <a:ext cx="9612630" cy="69318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2539DD-CAB0-0A57-CD3D-FD4F2A2EEEFC}"/>
              </a:ext>
            </a:extLst>
          </p:cNvPr>
          <p:cNvSpPr/>
          <p:nvPr/>
        </p:nvSpPr>
        <p:spPr>
          <a:xfrm>
            <a:off x="-2245701" y="-73819"/>
            <a:ext cx="2184739" cy="69318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75B41F-FE34-1ED8-DA16-0EB19C65843C}"/>
              </a:ext>
            </a:extLst>
          </p:cNvPr>
          <p:cNvSpPr/>
          <p:nvPr/>
        </p:nvSpPr>
        <p:spPr>
          <a:xfrm>
            <a:off x="-401602" y="3939381"/>
            <a:ext cx="3596288" cy="29186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988D5C-137B-363A-4E3C-F2D03A5831DF}"/>
              </a:ext>
            </a:extLst>
          </p:cNvPr>
          <p:cNvSpPr txBox="1"/>
          <p:nvPr/>
        </p:nvSpPr>
        <p:spPr>
          <a:xfrm>
            <a:off x="-85028" y="-39984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43c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E5058C-35E4-8350-53BB-12A0A229450A}"/>
              </a:ext>
            </a:extLst>
          </p:cNvPr>
          <p:cNvSpPr txBox="1"/>
          <p:nvPr/>
        </p:nvSpPr>
        <p:spPr>
          <a:xfrm>
            <a:off x="-95542" y="-51376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43c</a:t>
            </a:r>
          </a:p>
        </p:txBody>
      </p:sp>
    </p:spTree>
    <p:extLst>
      <p:ext uri="{BB962C8B-B14F-4D97-AF65-F5344CB8AC3E}">
        <p14:creationId xmlns:p14="http://schemas.microsoft.com/office/powerpoint/2010/main" val="2439049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821138-AAC0-19C4-94D6-AC3CD1F916C9}"/>
              </a:ext>
            </a:extLst>
          </p:cNvPr>
          <p:cNvSpPr/>
          <p:nvPr/>
        </p:nvSpPr>
        <p:spPr>
          <a:xfrm>
            <a:off x="20477" y="0"/>
            <a:ext cx="2558894" cy="39968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‘Saguaro National Park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5D6FAF-04C3-14E1-9854-37C7F4332075}"/>
              </a:ext>
            </a:extLst>
          </p:cNvPr>
          <p:cNvSpPr/>
          <p:nvPr/>
        </p:nvSpPr>
        <p:spPr>
          <a:xfrm>
            <a:off x="100979" y="287178"/>
            <a:ext cx="2286001" cy="3655377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b="1" dirty="0" err="1"/>
              <a:t>Tuscon</a:t>
            </a:r>
            <a:endParaRPr lang="en-US" sz="4000" b="1" dirty="0"/>
          </a:p>
          <a:p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labore et dolore magna </a:t>
            </a:r>
            <a:r>
              <a:rPr lang="en-US" sz="1200" dirty="0" err="1"/>
              <a:t>aliqua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id </a:t>
            </a:r>
            <a:r>
              <a:rPr lang="en-US" sz="1200" dirty="0" err="1"/>
              <a:t>volutpat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. Libero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varius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</a:t>
            </a:r>
            <a:r>
              <a:rPr lang="en-US" sz="1200" dirty="0" err="1"/>
              <a:t>Placerat</a:t>
            </a:r>
            <a:r>
              <a:rPr lang="en-US" sz="1200" dirty="0"/>
              <a:t> </a:t>
            </a:r>
            <a:r>
              <a:rPr lang="en-US" sz="1200" dirty="0" err="1"/>
              <a:t>duis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 sed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id </a:t>
            </a:r>
            <a:r>
              <a:rPr lang="en-US" sz="1200" dirty="0" err="1"/>
              <a:t>aliquet</a:t>
            </a:r>
            <a:r>
              <a:rPr lang="en-US" sz="1200" dirty="0"/>
              <a:t>. Vitae </a:t>
            </a:r>
            <a:r>
              <a:rPr lang="en-US" sz="1200" dirty="0" err="1"/>
              <a:t>sapien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.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cursus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.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massa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non diam </a:t>
            </a:r>
            <a:r>
              <a:rPr lang="en-US" sz="1200" dirty="0" err="1"/>
              <a:t>phasellus</a:t>
            </a:r>
            <a:r>
              <a:rPr lang="en-US" sz="1200" dirty="0"/>
              <a:t> vestibulum lorem.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 </a:t>
            </a:r>
            <a:r>
              <a:rPr lang="en-US" sz="1200" dirty="0" err="1"/>
              <a:t>hendrerit</a:t>
            </a:r>
            <a:r>
              <a:rPr lang="en-US" sz="1200" dirty="0"/>
              <a:t>. Ut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in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Diam vel </a:t>
            </a:r>
            <a:r>
              <a:rPr lang="en-US" sz="1200" dirty="0" err="1"/>
              <a:t>quam</a:t>
            </a:r>
            <a:r>
              <a:rPr lang="en-US" sz="1200" dirty="0"/>
              <a:t> </a:t>
            </a:r>
            <a:r>
              <a:rPr lang="en-US" sz="1200" dirty="0" err="1"/>
              <a:t>elementum</a:t>
            </a:r>
            <a:r>
              <a:rPr lang="en-US" sz="1200" dirty="0"/>
              <a:t> pulvinar </a:t>
            </a:r>
            <a:r>
              <a:rPr lang="en-US" sz="1200" dirty="0" err="1"/>
              <a:t>etiam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 in </a:t>
            </a:r>
            <a:r>
              <a:rPr lang="en-US" sz="1200" dirty="0" err="1"/>
              <a:t>pellentesque</a:t>
            </a:r>
            <a:r>
              <a:rPr lang="en-US" sz="1200" dirty="0"/>
              <a:t>.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aenean</a:t>
            </a:r>
            <a:r>
              <a:rPr lang="en-US" sz="1200" dirty="0"/>
              <a:t> vel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pulvinar.</a:t>
            </a:r>
          </a:p>
          <a:p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32308-1C1D-A4C6-97CF-AF80FDFDA94F}"/>
              </a:ext>
            </a:extLst>
          </p:cNvPr>
          <p:cNvSpPr/>
          <p:nvPr/>
        </p:nvSpPr>
        <p:spPr>
          <a:xfrm>
            <a:off x="2231511" y="-15875"/>
            <a:ext cx="266420" cy="257016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99AF0-4E7F-4B81-E623-2E02993E050E}"/>
              </a:ext>
            </a:extLst>
          </p:cNvPr>
          <p:cNvSpPr/>
          <p:nvPr/>
        </p:nvSpPr>
        <p:spPr>
          <a:xfrm>
            <a:off x="2579370" y="736600"/>
            <a:ext cx="729616" cy="335280"/>
          </a:xfrm>
          <a:prstGeom prst="rect">
            <a:avLst/>
          </a:prstGeom>
          <a:solidFill>
            <a:schemeClr val="accent1">
              <a:alpha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CD1C95-150B-C34C-99EC-BAAFE99F3B76}"/>
              </a:ext>
            </a:extLst>
          </p:cNvPr>
          <p:cNvSpPr/>
          <p:nvPr/>
        </p:nvSpPr>
        <p:spPr>
          <a:xfrm>
            <a:off x="3356609" y="746442"/>
            <a:ext cx="1930117" cy="315596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Yuma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93B3DF-FEAC-C40A-D4C2-476A13CFE97D}"/>
              </a:ext>
            </a:extLst>
          </p:cNvPr>
          <p:cNvSpPr/>
          <p:nvPr/>
        </p:nvSpPr>
        <p:spPr>
          <a:xfrm>
            <a:off x="5349768" y="726758"/>
            <a:ext cx="898808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Bisbee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C6FD2-EDD1-5573-02D9-1E001057B8C1}"/>
              </a:ext>
            </a:extLst>
          </p:cNvPr>
          <p:cNvSpPr/>
          <p:nvPr/>
        </p:nvSpPr>
        <p:spPr>
          <a:xfrm>
            <a:off x="6311617" y="736600"/>
            <a:ext cx="898808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Tuscon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5CED37-77BD-A311-1240-31A5400E4A26}"/>
              </a:ext>
            </a:extLst>
          </p:cNvPr>
          <p:cNvSpPr/>
          <p:nvPr/>
        </p:nvSpPr>
        <p:spPr>
          <a:xfrm>
            <a:off x="2579370" y="-73819"/>
            <a:ext cx="9612630" cy="69318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2539DD-CAB0-0A57-CD3D-FD4F2A2EEEFC}"/>
              </a:ext>
            </a:extLst>
          </p:cNvPr>
          <p:cNvSpPr/>
          <p:nvPr/>
        </p:nvSpPr>
        <p:spPr>
          <a:xfrm>
            <a:off x="-2245701" y="-73819"/>
            <a:ext cx="2184739" cy="69318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75B41F-FE34-1ED8-DA16-0EB19C65843C}"/>
              </a:ext>
            </a:extLst>
          </p:cNvPr>
          <p:cNvSpPr/>
          <p:nvPr/>
        </p:nvSpPr>
        <p:spPr>
          <a:xfrm>
            <a:off x="-401602" y="3939381"/>
            <a:ext cx="3596288" cy="29186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988D5C-137B-363A-4E3C-F2D03A5831DF}"/>
              </a:ext>
            </a:extLst>
          </p:cNvPr>
          <p:cNvSpPr txBox="1"/>
          <p:nvPr/>
        </p:nvSpPr>
        <p:spPr>
          <a:xfrm>
            <a:off x="-85028" y="-39984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43c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E5058C-35E4-8350-53BB-12A0A229450A}"/>
              </a:ext>
            </a:extLst>
          </p:cNvPr>
          <p:cNvSpPr txBox="1"/>
          <p:nvPr/>
        </p:nvSpPr>
        <p:spPr>
          <a:xfrm>
            <a:off x="-95542" y="-51376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43c</a:t>
            </a:r>
          </a:p>
        </p:txBody>
      </p:sp>
    </p:spTree>
    <p:extLst>
      <p:ext uri="{BB962C8B-B14F-4D97-AF65-F5344CB8AC3E}">
        <p14:creationId xmlns:p14="http://schemas.microsoft.com/office/powerpoint/2010/main" val="29001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1E35778-83EF-1D84-CB8B-8D3C660DB38B}"/>
              </a:ext>
            </a:extLst>
          </p:cNvPr>
          <p:cNvSpPr/>
          <p:nvPr/>
        </p:nvSpPr>
        <p:spPr>
          <a:xfrm>
            <a:off x="-60961" y="3336846"/>
            <a:ext cx="5991861" cy="35412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Desert Botanical Garden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380967-0672-20BE-17F4-583AC023AE30}"/>
              </a:ext>
            </a:extLst>
          </p:cNvPr>
          <p:cNvSpPr/>
          <p:nvPr/>
        </p:nvSpPr>
        <p:spPr>
          <a:xfrm>
            <a:off x="5911850" y="3336846"/>
            <a:ext cx="6261101" cy="35412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Heard Museum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8F26AE-161D-652D-6EAB-7CD782F2ADDD}"/>
              </a:ext>
            </a:extLst>
          </p:cNvPr>
          <p:cNvSpPr/>
          <p:nvPr/>
        </p:nvSpPr>
        <p:spPr>
          <a:xfrm>
            <a:off x="-55879" y="0"/>
            <a:ext cx="5991861" cy="33368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Camelback Mountain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98C87D-9D3B-42CC-6D76-52EC8BD3BAF6}"/>
              </a:ext>
            </a:extLst>
          </p:cNvPr>
          <p:cNvSpPr/>
          <p:nvPr/>
        </p:nvSpPr>
        <p:spPr>
          <a:xfrm>
            <a:off x="5935982" y="0"/>
            <a:ext cx="6261101" cy="33368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Downtown Phoenix Skyline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5D6FAF-04C3-14E1-9854-37C7F4332075}"/>
              </a:ext>
            </a:extLst>
          </p:cNvPr>
          <p:cNvSpPr/>
          <p:nvPr/>
        </p:nvSpPr>
        <p:spPr>
          <a:xfrm>
            <a:off x="-60961" y="-94298"/>
            <a:ext cx="5699761" cy="7058978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0" b="1" dirty="0"/>
              <a:t>Phoenix</a:t>
            </a:r>
          </a:p>
          <a:p>
            <a:r>
              <a:rPr lang="en-US" sz="1200" dirty="0"/>
              <a:t>	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labore et dolore magna </a:t>
            </a:r>
            <a:r>
              <a:rPr lang="en-US" sz="1200" dirty="0" err="1"/>
              <a:t>aliqua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id </a:t>
            </a:r>
            <a:r>
              <a:rPr lang="en-US" sz="1200" dirty="0" err="1"/>
              <a:t>volutpat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. Libero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varius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</a:t>
            </a:r>
            <a:r>
              <a:rPr lang="en-US" sz="1200" dirty="0" err="1"/>
              <a:t>Placerat</a:t>
            </a:r>
            <a:r>
              <a:rPr lang="en-US" sz="1200" dirty="0"/>
              <a:t> </a:t>
            </a:r>
            <a:r>
              <a:rPr lang="en-US" sz="1200" dirty="0" err="1"/>
              <a:t>duis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 sed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id </a:t>
            </a:r>
            <a:r>
              <a:rPr lang="en-US" sz="1200" dirty="0" err="1"/>
              <a:t>aliquet</a:t>
            </a:r>
            <a:r>
              <a:rPr lang="en-US" sz="1200" dirty="0"/>
              <a:t>. Vitae </a:t>
            </a:r>
            <a:r>
              <a:rPr lang="en-US" sz="1200" dirty="0" err="1"/>
              <a:t>sapien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.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cursus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.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massa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non diam </a:t>
            </a:r>
            <a:r>
              <a:rPr lang="en-US" sz="1200" dirty="0" err="1"/>
              <a:t>phasellus</a:t>
            </a:r>
            <a:r>
              <a:rPr lang="en-US" sz="1200" dirty="0"/>
              <a:t> vestibulum lorem.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 </a:t>
            </a:r>
            <a:r>
              <a:rPr lang="en-US" sz="1200" dirty="0" err="1"/>
              <a:t>hendrerit</a:t>
            </a:r>
            <a:r>
              <a:rPr lang="en-US" sz="1200" dirty="0"/>
              <a:t>. Ut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in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Diam vel </a:t>
            </a:r>
            <a:r>
              <a:rPr lang="en-US" sz="1200" dirty="0" err="1"/>
              <a:t>quam</a:t>
            </a:r>
            <a:r>
              <a:rPr lang="en-US" sz="1200" dirty="0"/>
              <a:t> </a:t>
            </a:r>
            <a:r>
              <a:rPr lang="en-US" sz="1200" dirty="0" err="1"/>
              <a:t>elementum</a:t>
            </a:r>
            <a:r>
              <a:rPr lang="en-US" sz="1200" dirty="0"/>
              <a:t> pulvinar </a:t>
            </a:r>
            <a:r>
              <a:rPr lang="en-US" sz="1200" dirty="0" err="1"/>
              <a:t>etiam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 in </a:t>
            </a:r>
            <a:r>
              <a:rPr lang="en-US" sz="1200" dirty="0" err="1"/>
              <a:t>pellentesque</a:t>
            </a:r>
            <a:r>
              <a:rPr lang="en-US" sz="1200" dirty="0"/>
              <a:t>.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aenean</a:t>
            </a:r>
            <a:r>
              <a:rPr lang="en-US" sz="1200" dirty="0"/>
              <a:t> vel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pulvinar.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Nisl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mi ipsum </a:t>
            </a:r>
            <a:r>
              <a:rPr lang="en-US" sz="1200" dirty="0" err="1"/>
              <a:t>faucibus</a:t>
            </a:r>
            <a:r>
              <a:rPr lang="en-US" sz="1200" dirty="0"/>
              <a:t> vitae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sit. </a:t>
            </a:r>
            <a:r>
              <a:rPr lang="en-US" sz="1200" dirty="0" err="1"/>
              <a:t>Lacus</a:t>
            </a:r>
            <a:r>
              <a:rPr lang="en-US" sz="1200" dirty="0"/>
              <a:t> </a:t>
            </a:r>
            <a:r>
              <a:rPr lang="en-US" sz="1200" dirty="0" err="1"/>
              <a:t>laoreet</a:t>
            </a:r>
            <a:r>
              <a:rPr lang="en-US" sz="1200" dirty="0"/>
              <a:t> non </a:t>
            </a:r>
            <a:r>
              <a:rPr lang="en-US" sz="1200" dirty="0" err="1"/>
              <a:t>curabitur</a:t>
            </a:r>
            <a:r>
              <a:rPr lang="en-US" sz="1200" dirty="0"/>
              <a:t> gravida </a:t>
            </a:r>
            <a:r>
              <a:rPr lang="en-US" sz="1200" dirty="0" err="1"/>
              <a:t>arcu</a:t>
            </a:r>
            <a:r>
              <a:rPr lang="en-US" sz="1200" dirty="0"/>
              <a:t> ac </a:t>
            </a:r>
            <a:r>
              <a:rPr lang="en-US" sz="1200" dirty="0" err="1"/>
              <a:t>tortor</a:t>
            </a:r>
            <a:r>
              <a:rPr lang="en-US" sz="1200" dirty="0"/>
              <a:t> </a:t>
            </a:r>
            <a:r>
              <a:rPr lang="en-US" sz="1200" dirty="0" err="1"/>
              <a:t>dignissim</a:t>
            </a:r>
            <a:r>
              <a:rPr lang="en-US" sz="1200" dirty="0"/>
              <a:t> convallis.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gravida. </a:t>
            </a:r>
            <a:r>
              <a:rPr lang="en-US" sz="1200" dirty="0" err="1"/>
              <a:t>Arcu</a:t>
            </a:r>
            <a:r>
              <a:rPr lang="en-US" sz="1200" dirty="0"/>
              <a:t> dui </a:t>
            </a:r>
            <a:r>
              <a:rPr lang="en-US" sz="1200" dirty="0" err="1"/>
              <a:t>vivamus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felis</a:t>
            </a:r>
            <a:r>
              <a:rPr lang="en-US" sz="1200" dirty="0"/>
              <a:t>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tristique</a:t>
            </a:r>
            <a:r>
              <a:rPr lang="en-US" sz="1200" dirty="0"/>
              <a:t> et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Metus</a:t>
            </a:r>
            <a:r>
              <a:rPr lang="en-US" sz="1200" dirty="0"/>
              <a:t> dictum at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a </a:t>
            </a:r>
            <a:r>
              <a:rPr lang="en-US" sz="1200" dirty="0" err="1"/>
              <a:t>lacus</a:t>
            </a:r>
            <a:r>
              <a:rPr lang="en-US" sz="1200" dirty="0"/>
              <a:t> vestibulum.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placerat</a:t>
            </a:r>
            <a:r>
              <a:rPr lang="en-US" sz="1200" dirty="0"/>
              <a:t> in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erat</a:t>
            </a:r>
            <a:r>
              <a:rPr lang="en-US" sz="1200" dirty="0"/>
              <a:t>.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odio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sem</a:t>
            </a:r>
            <a:r>
              <a:rPr lang="en-US" sz="1200" dirty="0"/>
              <a:t> </a:t>
            </a:r>
            <a:r>
              <a:rPr lang="en-US" sz="1200" dirty="0" err="1"/>
              <a:t>nulla</a:t>
            </a:r>
            <a:r>
              <a:rPr lang="en-US" sz="1200" dirty="0"/>
              <a:t> pharetra.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risus</a:t>
            </a:r>
            <a:r>
              <a:rPr lang="en-US" sz="1200" dirty="0"/>
              <a:t> </a:t>
            </a:r>
            <a:r>
              <a:rPr lang="en-US" sz="1200" dirty="0" err="1"/>
              <a:t>feugiat</a:t>
            </a:r>
            <a:r>
              <a:rPr lang="en-US" sz="1200" dirty="0"/>
              <a:t> in ante </a:t>
            </a:r>
            <a:r>
              <a:rPr lang="en-US" sz="1200" dirty="0" err="1"/>
              <a:t>metus</a:t>
            </a:r>
            <a:r>
              <a:rPr lang="en-US" sz="1200" dirty="0"/>
              <a:t>. Gravida dictum </a:t>
            </a:r>
            <a:r>
              <a:rPr lang="en-US" sz="1200" dirty="0" err="1"/>
              <a:t>fusce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placerat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posuere</a:t>
            </a:r>
            <a:r>
              <a:rPr lang="en-US" sz="1200" dirty="0"/>
              <a:t> lorem ipsum dolor sit.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tristique</a:t>
            </a:r>
            <a:r>
              <a:rPr lang="en-US" sz="1200" dirty="0"/>
              <a:t> </a:t>
            </a:r>
            <a:r>
              <a:rPr lang="en-US" sz="1200" dirty="0" err="1"/>
              <a:t>senectus</a:t>
            </a:r>
            <a:r>
              <a:rPr lang="en-US" sz="1200" dirty="0"/>
              <a:t> et </a:t>
            </a:r>
            <a:r>
              <a:rPr lang="en-US" sz="1200" dirty="0" err="1"/>
              <a:t>netus</a:t>
            </a:r>
            <a:r>
              <a:rPr lang="en-US" sz="1200" dirty="0"/>
              <a:t> et </a:t>
            </a:r>
            <a:r>
              <a:rPr lang="en-US" sz="1200" dirty="0" err="1"/>
              <a:t>malesuada</a:t>
            </a:r>
            <a:r>
              <a:rPr lang="en-US" sz="1200" dirty="0"/>
              <a:t>. </a:t>
            </a:r>
            <a:r>
              <a:rPr lang="en-US" sz="1200" dirty="0" err="1"/>
              <a:t>Posuere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Hac </a:t>
            </a:r>
            <a:r>
              <a:rPr lang="en-US" sz="1200" dirty="0" err="1"/>
              <a:t>habitasse</a:t>
            </a:r>
            <a:r>
              <a:rPr lang="en-US" sz="1200" dirty="0"/>
              <a:t> </a:t>
            </a:r>
            <a:r>
              <a:rPr lang="en-US" sz="1200" dirty="0" err="1"/>
              <a:t>platea</a:t>
            </a:r>
            <a:r>
              <a:rPr lang="en-US" sz="1200" dirty="0"/>
              <a:t> </a:t>
            </a:r>
            <a:r>
              <a:rPr lang="en-US" sz="1200" dirty="0" err="1"/>
              <a:t>dictumst</a:t>
            </a:r>
            <a:r>
              <a:rPr lang="en-US" sz="1200" dirty="0"/>
              <a:t> vestibulum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Elementum</a:t>
            </a:r>
            <a:r>
              <a:rPr lang="en-US" sz="1200" dirty="0"/>
              <a:t> </a:t>
            </a:r>
            <a:r>
              <a:rPr lang="en-US" sz="1200" dirty="0" err="1"/>
              <a:t>curabitur</a:t>
            </a:r>
            <a:r>
              <a:rPr lang="en-US" sz="1200" dirty="0"/>
              <a:t> vitae </a:t>
            </a:r>
            <a:r>
              <a:rPr lang="en-US" sz="1200" dirty="0" err="1"/>
              <a:t>nunc</a:t>
            </a:r>
            <a:r>
              <a:rPr lang="en-US" sz="1200" dirty="0"/>
              <a:t> sed </a:t>
            </a:r>
            <a:r>
              <a:rPr lang="en-US" sz="1200" dirty="0" err="1"/>
              <a:t>velit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	Leo integer </a:t>
            </a:r>
            <a:r>
              <a:rPr lang="en-US" sz="1200" dirty="0" err="1"/>
              <a:t>malesuada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vel </a:t>
            </a:r>
            <a:r>
              <a:rPr lang="en-US" sz="1200" dirty="0" err="1"/>
              <a:t>risus</a:t>
            </a:r>
            <a:r>
              <a:rPr lang="en-US" sz="1200" dirty="0"/>
              <a:t>. Massa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purus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 </a:t>
            </a:r>
            <a:r>
              <a:rPr lang="en-US" sz="1200" dirty="0" err="1"/>
              <a:t>accumsan</a:t>
            </a:r>
            <a:r>
              <a:rPr lang="en-US" sz="1200" dirty="0"/>
              <a:t> in. </a:t>
            </a:r>
            <a:r>
              <a:rPr lang="en-US" sz="1200" dirty="0" err="1"/>
              <a:t>Malesuada</a:t>
            </a:r>
            <a:r>
              <a:rPr lang="en-US" sz="1200" dirty="0"/>
              <a:t> fames ac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maecenas</a:t>
            </a:r>
            <a:r>
              <a:rPr lang="en-US" sz="1200" dirty="0"/>
              <a:t>. Sed </a:t>
            </a:r>
            <a:r>
              <a:rPr lang="en-US" sz="1200" dirty="0" err="1"/>
              <a:t>lectus</a:t>
            </a:r>
            <a:r>
              <a:rPr lang="en-US" sz="1200" dirty="0"/>
              <a:t> vestibulum </a:t>
            </a:r>
            <a:r>
              <a:rPr lang="en-US" sz="1200" dirty="0" err="1"/>
              <a:t>mattis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sed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. Aenean pharetra magna ac </a:t>
            </a:r>
            <a:r>
              <a:rPr lang="en-US" sz="1200" dirty="0" err="1"/>
              <a:t>placerat</a:t>
            </a:r>
            <a:r>
              <a:rPr lang="en-US" sz="1200" dirty="0"/>
              <a:t> vestibulum </a:t>
            </a:r>
            <a:r>
              <a:rPr lang="en-US" sz="1200" dirty="0" err="1"/>
              <a:t>lectus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ultrices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</a:t>
            </a:r>
            <a:r>
              <a:rPr lang="en-US" sz="1200" dirty="0" err="1"/>
              <a:t>turpis</a:t>
            </a:r>
            <a:r>
              <a:rPr lang="en-US" sz="1200" dirty="0"/>
              <a:t> in </a:t>
            </a:r>
            <a:r>
              <a:rPr lang="en-US" sz="1200" dirty="0" err="1"/>
              <a:t>eu</a:t>
            </a:r>
            <a:r>
              <a:rPr lang="en-US" sz="1200" dirty="0"/>
              <a:t> mi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neque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congue</a:t>
            </a:r>
            <a:r>
              <a:rPr lang="en-US" sz="1200" dirty="0"/>
              <a:t>.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 magna </a:t>
            </a:r>
            <a:r>
              <a:rPr lang="en-US" sz="1200" dirty="0" err="1"/>
              <a:t>fringilla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. Maecenas pharetra convallis </a:t>
            </a:r>
            <a:r>
              <a:rPr lang="en-US" sz="1200" dirty="0" err="1"/>
              <a:t>posuere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leo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</a:t>
            </a:r>
            <a:r>
              <a:rPr lang="en-US" sz="1200" dirty="0" err="1"/>
              <a:t>molestie</a:t>
            </a:r>
            <a:r>
              <a:rPr lang="en-US" sz="1200" dirty="0"/>
              <a:t>. </a:t>
            </a:r>
            <a:r>
              <a:rPr lang="en-US" sz="1200" dirty="0" err="1"/>
              <a:t>Mollis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sed id semper. Bibendum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integer </a:t>
            </a:r>
            <a:r>
              <a:rPr lang="en-US" sz="1200" dirty="0" err="1"/>
              <a:t>quis</a:t>
            </a:r>
            <a:r>
              <a:rPr lang="en-US" sz="1200" dirty="0"/>
              <a:t> auctor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Risus</a:t>
            </a:r>
            <a:r>
              <a:rPr lang="en-US" sz="1200" dirty="0"/>
              <a:t> at </a:t>
            </a:r>
            <a:r>
              <a:rPr lang="en-US" sz="1200" dirty="0" err="1"/>
              <a:t>ultrices</a:t>
            </a:r>
            <a:r>
              <a:rPr lang="en-US" sz="1200" dirty="0"/>
              <a:t> mi tempus </a:t>
            </a:r>
            <a:r>
              <a:rPr lang="en-US" sz="1200" dirty="0" err="1"/>
              <a:t>imperdiet</a:t>
            </a:r>
            <a:r>
              <a:rPr lang="en-US" sz="1200" dirty="0"/>
              <a:t> </a:t>
            </a:r>
            <a:r>
              <a:rPr lang="en-US" sz="1200" dirty="0" err="1"/>
              <a:t>nulla</a:t>
            </a:r>
            <a:r>
              <a:rPr lang="en-US" sz="1200" dirty="0"/>
              <a:t> </a:t>
            </a:r>
            <a:r>
              <a:rPr lang="en-US" sz="1200" dirty="0" err="1"/>
              <a:t>malesuada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. Non </a:t>
            </a:r>
            <a:r>
              <a:rPr lang="en-US" sz="1200" dirty="0" err="1"/>
              <a:t>consectetur</a:t>
            </a:r>
            <a:r>
              <a:rPr lang="en-US" sz="1200" dirty="0"/>
              <a:t> a </a:t>
            </a:r>
            <a:r>
              <a:rPr lang="en-US" sz="1200" dirty="0" err="1"/>
              <a:t>erat</a:t>
            </a:r>
            <a:r>
              <a:rPr lang="en-US" sz="1200" dirty="0"/>
              <a:t> </a:t>
            </a:r>
            <a:r>
              <a:rPr lang="en-US" sz="1200" dirty="0" err="1"/>
              <a:t>nam</a:t>
            </a:r>
            <a:r>
              <a:rPr lang="en-US" sz="1200" dirty="0"/>
              <a:t>. Id diam </a:t>
            </a:r>
            <a:r>
              <a:rPr lang="en-US" sz="1200" dirty="0" err="1"/>
              <a:t>maecenas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mi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dignissim</a:t>
            </a:r>
            <a:r>
              <a:rPr lang="en-US" sz="1200" dirty="0"/>
              <a:t> </a:t>
            </a:r>
            <a:r>
              <a:rPr lang="en-US" sz="1200" dirty="0" err="1"/>
              <a:t>sodales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sem</a:t>
            </a:r>
            <a:r>
              <a:rPr lang="en-US" sz="1200" dirty="0"/>
              <a:t> integer vitae.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in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. Quis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32308-1C1D-A4C6-97CF-AF80FDFDA94F}"/>
              </a:ext>
            </a:extLst>
          </p:cNvPr>
          <p:cNvSpPr/>
          <p:nvPr/>
        </p:nvSpPr>
        <p:spPr>
          <a:xfrm>
            <a:off x="5763577" y="815340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Phoenix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99AF0-4E7F-4B81-E623-2E02993E050E}"/>
              </a:ext>
            </a:extLst>
          </p:cNvPr>
          <p:cNvSpPr/>
          <p:nvPr/>
        </p:nvSpPr>
        <p:spPr>
          <a:xfrm>
            <a:off x="5763577" y="1472883"/>
            <a:ext cx="1257300" cy="335280"/>
          </a:xfrm>
          <a:prstGeom prst="rect">
            <a:avLst/>
          </a:prstGeom>
          <a:solidFill>
            <a:schemeClr val="accent1">
              <a:alpha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Mesa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CD1C95-150B-C34C-99EC-BAAFE99F3B76}"/>
              </a:ext>
            </a:extLst>
          </p:cNvPr>
          <p:cNvSpPr/>
          <p:nvPr/>
        </p:nvSpPr>
        <p:spPr>
          <a:xfrm>
            <a:off x="5763577" y="2130425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Yuma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93B3DF-FEAC-C40A-D4C2-476A13CFE97D}"/>
              </a:ext>
            </a:extLst>
          </p:cNvPr>
          <p:cNvSpPr/>
          <p:nvPr/>
        </p:nvSpPr>
        <p:spPr>
          <a:xfrm>
            <a:off x="5763577" y="2827814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Bisbee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C6FD2-EDD1-5573-02D9-1E001057B8C1}"/>
              </a:ext>
            </a:extLst>
          </p:cNvPr>
          <p:cNvSpPr/>
          <p:nvPr/>
        </p:nvSpPr>
        <p:spPr>
          <a:xfrm>
            <a:off x="5763577" y="3541237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/>
              <a:t>Tuscon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48D446-60B3-0DBE-D50B-6AF5B6E5B87E}"/>
              </a:ext>
            </a:extLst>
          </p:cNvPr>
          <p:cNvSpPr txBox="1"/>
          <p:nvPr/>
        </p:nvSpPr>
        <p:spPr>
          <a:xfrm>
            <a:off x="10902865" y="26670"/>
            <a:ext cx="1289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43c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422398-C616-2672-4629-40985CD8D6AE}"/>
              </a:ext>
            </a:extLst>
          </p:cNvPr>
          <p:cNvSpPr txBox="1"/>
          <p:nvPr/>
        </p:nvSpPr>
        <p:spPr>
          <a:xfrm>
            <a:off x="10871334" y="0"/>
            <a:ext cx="1289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</a:rPr>
              <a:t>43c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F4F3CA-A75D-B1F2-1FCC-A972057C69AA}"/>
              </a:ext>
            </a:extLst>
          </p:cNvPr>
          <p:cNvSpPr/>
          <p:nvPr/>
        </p:nvSpPr>
        <p:spPr>
          <a:xfrm>
            <a:off x="5779292" y="1491694"/>
            <a:ext cx="297657" cy="29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CD2CC7-355A-2414-8995-BA70FF8FE428}"/>
              </a:ext>
            </a:extLst>
          </p:cNvPr>
          <p:cNvSpPr/>
          <p:nvPr/>
        </p:nvSpPr>
        <p:spPr>
          <a:xfrm>
            <a:off x="5763577" y="101916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Arizona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A35F50-FDEF-A3E1-AE4C-E9608C66C0E1}"/>
              </a:ext>
            </a:extLst>
          </p:cNvPr>
          <p:cNvSpPr/>
          <p:nvPr/>
        </p:nvSpPr>
        <p:spPr>
          <a:xfrm>
            <a:off x="5779291" y="2149079"/>
            <a:ext cx="297657" cy="29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E25BAD-E440-3BE7-8B04-ADB9830C24C5}"/>
              </a:ext>
            </a:extLst>
          </p:cNvPr>
          <p:cNvSpPr/>
          <p:nvPr/>
        </p:nvSpPr>
        <p:spPr>
          <a:xfrm>
            <a:off x="5779291" y="2846625"/>
            <a:ext cx="297657" cy="29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3E20A9-74DD-D3B1-2551-0C000E86BA8F}"/>
              </a:ext>
            </a:extLst>
          </p:cNvPr>
          <p:cNvSpPr/>
          <p:nvPr/>
        </p:nvSpPr>
        <p:spPr>
          <a:xfrm>
            <a:off x="5779291" y="3560048"/>
            <a:ext cx="297657" cy="29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43337F-6AD2-9459-2344-638C17263DB2}"/>
              </a:ext>
            </a:extLst>
          </p:cNvPr>
          <p:cNvSpPr/>
          <p:nvPr/>
        </p:nvSpPr>
        <p:spPr>
          <a:xfrm>
            <a:off x="5779290" y="831928"/>
            <a:ext cx="297657" cy="2976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3106C5-11DD-12A7-51F7-69E258AA4525}"/>
              </a:ext>
            </a:extLst>
          </p:cNvPr>
          <p:cNvSpPr/>
          <p:nvPr/>
        </p:nvSpPr>
        <p:spPr>
          <a:xfrm>
            <a:off x="5779290" y="120728"/>
            <a:ext cx="297657" cy="29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0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E1D189-19E1-40FE-0E05-B41E7B358DE1}"/>
              </a:ext>
            </a:extLst>
          </p:cNvPr>
          <p:cNvSpPr/>
          <p:nvPr/>
        </p:nvSpPr>
        <p:spPr>
          <a:xfrm>
            <a:off x="-60961" y="3336846"/>
            <a:ext cx="5991861" cy="35412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err="1"/>
              <a:t>Golfland</a:t>
            </a:r>
            <a:r>
              <a:rPr lang="en-US" sz="7200" b="1" dirty="0"/>
              <a:t> </a:t>
            </a:r>
            <a:r>
              <a:rPr lang="en-US" sz="7200" b="1" dirty="0" err="1"/>
              <a:t>Sunsplash</a:t>
            </a:r>
            <a:endParaRPr lang="en-US" sz="72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B15805-A433-D590-935D-5D5D6CCF3AFA}"/>
              </a:ext>
            </a:extLst>
          </p:cNvPr>
          <p:cNvSpPr/>
          <p:nvPr/>
        </p:nvSpPr>
        <p:spPr>
          <a:xfrm>
            <a:off x="5930900" y="3336846"/>
            <a:ext cx="6261101" cy="35412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Mesa Historical Museum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654534-5320-998A-CC73-84C774F8C6C8}"/>
              </a:ext>
            </a:extLst>
          </p:cNvPr>
          <p:cNvSpPr/>
          <p:nvPr/>
        </p:nvSpPr>
        <p:spPr>
          <a:xfrm>
            <a:off x="-55879" y="0"/>
            <a:ext cx="5991861" cy="33368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Mesa Arts Center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ECCD31-7BCC-D68A-C91B-706C3EAB00BE}"/>
              </a:ext>
            </a:extLst>
          </p:cNvPr>
          <p:cNvSpPr/>
          <p:nvPr/>
        </p:nvSpPr>
        <p:spPr>
          <a:xfrm>
            <a:off x="5935982" y="0"/>
            <a:ext cx="6261101" cy="33368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Superstition Mountains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5D6FAF-04C3-14E1-9854-37C7F4332075}"/>
              </a:ext>
            </a:extLst>
          </p:cNvPr>
          <p:cNvSpPr/>
          <p:nvPr/>
        </p:nvSpPr>
        <p:spPr>
          <a:xfrm>
            <a:off x="-60961" y="-94298"/>
            <a:ext cx="5699761" cy="7058978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0" b="1" dirty="0"/>
              <a:t>Mesa</a:t>
            </a:r>
          </a:p>
          <a:p>
            <a:r>
              <a:rPr lang="en-US" sz="1200" dirty="0"/>
              <a:t>	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labore et dolore magna </a:t>
            </a:r>
            <a:r>
              <a:rPr lang="en-US" sz="1200" dirty="0" err="1"/>
              <a:t>aliqua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id </a:t>
            </a:r>
            <a:r>
              <a:rPr lang="en-US" sz="1200" dirty="0" err="1"/>
              <a:t>volutpat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. Libero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varius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</a:t>
            </a:r>
            <a:r>
              <a:rPr lang="en-US" sz="1200" dirty="0" err="1"/>
              <a:t>Placerat</a:t>
            </a:r>
            <a:r>
              <a:rPr lang="en-US" sz="1200" dirty="0"/>
              <a:t> </a:t>
            </a:r>
            <a:r>
              <a:rPr lang="en-US" sz="1200" dirty="0" err="1"/>
              <a:t>duis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 sed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id </a:t>
            </a:r>
            <a:r>
              <a:rPr lang="en-US" sz="1200" dirty="0" err="1"/>
              <a:t>aliquet</a:t>
            </a:r>
            <a:r>
              <a:rPr lang="en-US" sz="1200" dirty="0"/>
              <a:t>. Vitae </a:t>
            </a:r>
            <a:r>
              <a:rPr lang="en-US" sz="1200" dirty="0" err="1"/>
              <a:t>sapien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.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cursus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.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massa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non diam </a:t>
            </a:r>
            <a:r>
              <a:rPr lang="en-US" sz="1200" dirty="0" err="1"/>
              <a:t>phasellus</a:t>
            </a:r>
            <a:r>
              <a:rPr lang="en-US" sz="1200" dirty="0"/>
              <a:t> vestibulum lorem.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 </a:t>
            </a:r>
            <a:r>
              <a:rPr lang="en-US" sz="1200" dirty="0" err="1"/>
              <a:t>hendrerit</a:t>
            </a:r>
            <a:r>
              <a:rPr lang="en-US" sz="1200" dirty="0"/>
              <a:t>. Ut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in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Diam vel </a:t>
            </a:r>
            <a:r>
              <a:rPr lang="en-US" sz="1200" dirty="0" err="1"/>
              <a:t>quam</a:t>
            </a:r>
            <a:r>
              <a:rPr lang="en-US" sz="1200" dirty="0"/>
              <a:t> </a:t>
            </a:r>
            <a:r>
              <a:rPr lang="en-US" sz="1200" dirty="0" err="1"/>
              <a:t>elementum</a:t>
            </a:r>
            <a:r>
              <a:rPr lang="en-US" sz="1200" dirty="0"/>
              <a:t> pulvinar </a:t>
            </a:r>
            <a:r>
              <a:rPr lang="en-US" sz="1200" dirty="0" err="1"/>
              <a:t>etiam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 in </a:t>
            </a:r>
            <a:r>
              <a:rPr lang="en-US" sz="1200" dirty="0" err="1"/>
              <a:t>pellentesque</a:t>
            </a:r>
            <a:r>
              <a:rPr lang="en-US" sz="1200" dirty="0"/>
              <a:t>.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aenean</a:t>
            </a:r>
            <a:r>
              <a:rPr lang="en-US" sz="1200" dirty="0"/>
              <a:t> vel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pulvinar.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Nisl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mi ipsum </a:t>
            </a:r>
            <a:r>
              <a:rPr lang="en-US" sz="1200" dirty="0" err="1"/>
              <a:t>faucibus</a:t>
            </a:r>
            <a:r>
              <a:rPr lang="en-US" sz="1200" dirty="0"/>
              <a:t> vitae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sit. </a:t>
            </a:r>
            <a:r>
              <a:rPr lang="en-US" sz="1200" dirty="0" err="1"/>
              <a:t>Lacus</a:t>
            </a:r>
            <a:r>
              <a:rPr lang="en-US" sz="1200" dirty="0"/>
              <a:t> </a:t>
            </a:r>
            <a:r>
              <a:rPr lang="en-US" sz="1200" dirty="0" err="1"/>
              <a:t>laoreet</a:t>
            </a:r>
            <a:r>
              <a:rPr lang="en-US" sz="1200" dirty="0"/>
              <a:t> non </a:t>
            </a:r>
            <a:r>
              <a:rPr lang="en-US" sz="1200" dirty="0" err="1"/>
              <a:t>curabitur</a:t>
            </a:r>
            <a:r>
              <a:rPr lang="en-US" sz="1200" dirty="0"/>
              <a:t> gravida </a:t>
            </a:r>
            <a:r>
              <a:rPr lang="en-US" sz="1200" dirty="0" err="1"/>
              <a:t>arcu</a:t>
            </a:r>
            <a:r>
              <a:rPr lang="en-US" sz="1200" dirty="0"/>
              <a:t> ac </a:t>
            </a:r>
            <a:r>
              <a:rPr lang="en-US" sz="1200" dirty="0" err="1"/>
              <a:t>tortor</a:t>
            </a:r>
            <a:r>
              <a:rPr lang="en-US" sz="1200" dirty="0"/>
              <a:t> </a:t>
            </a:r>
            <a:r>
              <a:rPr lang="en-US" sz="1200" dirty="0" err="1"/>
              <a:t>dignissim</a:t>
            </a:r>
            <a:r>
              <a:rPr lang="en-US" sz="1200" dirty="0"/>
              <a:t> convallis.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gravida. </a:t>
            </a:r>
            <a:r>
              <a:rPr lang="en-US" sz="1200" dirty="0" err="1"/>
              <a:t>Arcu</a:t>
            </a:r>
            <a:r>
              <a:rPr lang="en-US" sz="1200" dirty="0"/>
              <a:t> dui </a:t>
            </a:r>
            <a:r>
              <a:rPr lang="en-US" sz="1200" dirty="0" err="1"/>
              <a:t>vivamus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felis</a:t>
            </a:r>
            <a:r>
              <a:rPr lang="en-US" sz="1200" dirty="0"/>
              <a:t>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tristique</a:t>
            </a:r>
            <a:r>
              <a:rPr lang="en-US" sz="1200" dirty="0"/>
              <a:t> et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Metus</a:t>
            </a:r>
            <a:r>
              <a:rPr lang="en-US" sz="1200" dirty="0"/>
              <a:t> dictum at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a </a:t>
            </a:r>
            <a:r>
              <a:rPr lang="en-US" sz="1200" dirty="0" err="1"/>
              <a:t>lacus</a:t>
            </a:r>
            <a:r>
              <a:rPr lang="en-US" sz="1200" dirty="0"/>
              <a:t> vestibulum.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placerat</a:t>
            </a:r>
            <a:r>
              <a:rPr lang="en-US" sz="1200" dirty="0"/>
              <a:t> in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erat</a:t>
            </a:r>
            <a:r>
              <a:rPr lang="en-US" sz="1200" dirty="0"/>
              <a:t>.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odio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sem</a:t>
            </a:r>
            <a:r>
              <a:rPr lang="en-US" sz="1200" dirty="0"/>
              <a:t> </a:t>
            </a:r>
            <a:r>
              <a:rPr lang="en-US" sz="1200" dirty="0" err="1"/>
              <a:t>nulla</a:t>
            </a:r>
            <a:r>
              <a:rPr lang="en-US" sz="1200" dirty="0"/>
              <a:t> pharetra.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risus</a:t>
            </a:r>
            <a:r>
              <a:rPr lang="en-US" sz="1200" dirty="0"/>
              <a:t> </a:t>
            </a:r>
            <a:r>
              <a:rPr lang="en-US" sz="1200" dirty="0" err="1"/>
              <a:t>feugiat</a:t>
            </a:r>
            <a:r>
              <a:rPr lang="en-US" sz="1200" dirty="0"/>
              <a:t> in ante </a:t>
            </a:r>
            <a:r>
              <a:rPr lang="en-US" sz="1200" dirty="0" err="1"/>
              <a:t>metus</a:t>
            </a:r>
            <a:r>
              <a:rPr lang="en-US" sz="1200" dirty="0"/>
              <a:t>. Gravida dictum </a:t>
            </a:r>
            <a:r>
              <a:rPr lang="en-US" sz="1200" dirty="0" err="1"/>
              <a:t>fusce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placerat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posuere</a:t>
            </a:r>
            <a:r>
              <a:rPr lang="en-US" sz="1200" dirty="0"/>
              <a:t> lorem ipsum dolor sit.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tristique</a:t>
            </a:r>
            <a:r>
              <a:rPr lang="en-US" sz="1200" dirty="0"/>
              <a:t> </a:t>
            </a:r>
            <a:r>
              <a:rPr lang="en-US" sz="1200" dirty="0" err="1"/>
              <a:t>senectus</a:t>
            </a:r>
            <a:r>
              <a:rPr lang="en-US" sz="1200" dirty="0"/>
              <a:t> et </a:t>
            </a:r>
            <a:r>
              <a:rPr lang="en-US" sz="1200" dirty="0" err="1"/>
              <a:t>netus</a:t>
            </a:r>
            <a:r>
              <a:rPr lang="en-US" sz="1200" dirty="0"/>
              <a:t> et </a:t>
            </a:r>
            <a:r>
              <a:rPr lang="en-US" sz="1200" dirty="0" err="1"/>
              <a:t>malesuada</a:t>
            </a:r>
            <a:r>
              <a:rPr lang="en-US" sz="1200" dirty="0"/>
              <a:t>. </a:t>
            </a:r>
            <a:r>
              <a:rPr lang="en-US" sz="1200" dirty="0" err="1"/>
              <a:t>Posuere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Hac </a:t>
            </a:r>
            <a:r>
              <a:rPr lang="en-US" sz="1200" dirty="0" err="1"/>
              <a:t>habitasse</a:t>
            </a:r>
            <a:r>
              <a:rPr lang="en-US" sz="1200" dirty="0"/>
              <a:t> </a:t>
            </a:r>
            <a:r>
              <a:rPr lang="en-US" sz="1200" dirty="0" err="1"/>
              <a:t>platea</a:t>
            </a:r>
            <a:r>
              <a:rPr lang="en-US" sz="1200" dirty="0"/>
              <a:t> </a:t>
            </a:r>
            <a:r>
              <a:rPr lang="en-US" sz="1200" dirty="0" err="1"/>
              <a:t>dictumst</a:t>
            </a:r>
            <a:r>
              <a:rPr lang="en-US" sz="1200" dirty="0"/>
              <a:t> vestibulum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Elementum</a:t>
            </a:r>
            <a:r>
              <a:rPr lang="en-US" sz="1200" dirty="0"/>
              <a:t> </a:t>
            </a:r>
            <a:r>
              <a:rPr lang="en-US" sz="1200" dirty="0" err="1"/>
              <a:t>curabitur</a:t>
            </a:r>
            <a:r>
              <a:rPr lang="en-US" sz="1200" dirty="0"/>
              <a:t> vitae </a:t>
            </a:r>
            <a:r>
              <a:rPr lang="en-US" sz="1200" dirty="0" err="1"/>
              <a:t>nunc</a:t>
            </a:r>
            <a:r>
              <a:rPr lang="en-US" sz="1200" dirty="0"/>
              <a:t> sed </a:t>
            </a:r>
            <a:r>
              <a:rPr lang="en-US" sz="1200" dirty="0" err="1"/>
              <a:t>velit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	Leo integer </a:t>
            </a:r>
            <a:r>
              <a:rPr lang="en-US" sz="1200" dirty="0" err="1"/>
              <a:t>malesuada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vel </a:t>
            </a:r>
            <a:r>
              <a:rPr lang="en-US" sz="1200" dirty="0" err="1"/>
              <a:t>risus</a:t>
            </a:r>
            <a:r>
              <a:rPr lang="en-US" sz="1200" dirty="0"/>
              <a:t>. Massa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purus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 </a:t>
            </a:r>
            <a:r>
              <a:rPr lang="en-US" sz="1200" dirty="0" err="1"/>
              <a:t>accumsan</a:t>
            </a:r>
            <a:r>
              <a:rPr lang="en-US" sz="1200" dirty="0"/>
              <a:t> in. </a:t>
            </a:r>
            <a:r>
              <a:rPr lang="en-US" sz="1200" dirty="0" err="1"/>
              <a:t>Malesuada</a:t>
            </a:r>
            <a:r>
              <a:rPr lang="en-US" sz="1200" dirty="0"/>
              <a:t> fames ac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maecenas</a:t>
            </a:r>
            <a:r>
              <a:rPr lang="en-US" sz="1200" dirty="0"/>
              <a:t>. Sed </a:t>
            </a:r>
            <a:r>
              <a:rPr lang="en-US" sz="1200" dirty="0" err="1"/>
              <a:t>lectus</a:t>
            </a:r>
            <a:r>
              <a:rPr lang="en-US" sz="1200" dirty="0"/>
              <a:t> vestibulum </a:t>
            </a:r>
            <a:r>
              <a:rPr lang="en-US" sz="1200" dirty="0" err="1"/>
              <a:t>mattis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sed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. Aenean pharetra magna ac </a:t>
            </a:r>
            <a:r>
              <a:rPr lang="en-US" sz="1200" dirty="0" err="1"/>
              <a:t>placerat</a:t>
            </a:r>
            <a:r>
              <a:rPr lang="en-US" sz="1200" dirty="0"/>
              <a:t> vestibulum </a:t>
            </a:r>
            <a:r>
              <a:rPr lang="en-US" sz="1200" dirty="0" err="1"/>
              <a:t>lectus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ultrices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</a:t>
            </a:r>
            <a:r>
              <a:rPr lang="en-US" sz="1200" dirty="0" err="1"/>
              <a:t>turpis</a:t>
            </a:r>
            <a:r>
              <a:rPr lang="en-US" sz="1200" dirty="0"/>
              <a:t> in </a:t>
            </a:r>
            <a:r>
              <a:rPr lang="en-US" sz="1200" dirty="0" err="1"/>
              <a:t>eu</a:t>
            </a:r>
            <a:r>
              <a:rPr lang="en-US" sz="1200" dirty="0"/>
              <a:t> mi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neque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congue</a:t>
            </a:r>
            <a:r>
              <a:rPr lang="en-US" sz="1200" dirty="0"/>
              <a:t>.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 magna </a:t>
            </a:r>
            <a:r>
              <a:rPr lang="en-US" sz="1200" dirty="0" err="1"/>
              <a:t>fringilla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. Maecenas pharetra convallis </a:t>
            </a:r>
            <a:r>
              <a:rPr lang="en-US" sz="1200" dirty="0" err="1"/>
              <a:t>posuere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leo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</a:t>
            </a:r>
            <a:r>
              <a:rPr lang="en-US" sz="1200" dirty="0" err="1"/>
              <a:t>molestie</a:t>
            </a:r>
            <a:r>
              <a:rPr lang="en-US" sz="1200" dirty="0"/>
              <a:t>. </a:t>
            </a:r>
            <a:r>
              <a:rPr lang="en-US" sz="1200" dirty="0" err="1"/>
              <a:t>Mollis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sed id semper. Bibendum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integer </a:t>
            </a:r>
            <a:r>
              <a:rPr lang="en-US" sz="1200" dirty="0" err="1"/>
              <a:t>quis</a:t>
            </a:r>
            <a:r>
              <a:rPr lang="en-US" sz="1200" dirty="0"/>
              <a:t> auctor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Risus</a:t>
            </a:r>
            <a:r>
              <a:rPr lang="en-US" sz="1200" dirty="0"/>
              <a:t> at </a:t>
            </a:r>
            <a:r>
              <a:rPr lang="en-US" sz="1200" dirty="0" err="1"/>
              <a:t>ultrices</a:t>
            </a:r>
            <a:r>
              <a:rPr lang="en-US" sz="1200" dirty="0"/>
              <a:t> mi tempus </a:t>
            </a:r>
            <a:r>
              <a:rPr lang="en-US" sz="1200" dirty="0" err="1"/>
              <a:t>imperdiet</a:t>
            </a:r>
            <a:r>
              <a:rPr lang="en-US" sz="1200" dirty="0"/>
              <a:t> </a:t>
            </a:r>
            <a:r>
              <a:rPr lang="en-US" sz="1200" dirty="0" err="1"/>
              <a:t>nulla</a:t>
            </a:r>
            <a:r>
              <a:rPr lang="en-US" sz="1200" dirty="0"/>
              <a:t> </a:t>
            </a:r>
            <a:r>
              <a:rPr lang="en-US" sz="1200" dirty="0" err="1"/>
              <a:t>malesuada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. Non </a:t>
            </a:r>
            <a:r>
              <a:rPr lang="en-US" sz="1200" dirty="0" err="1"/>
              <a:t>consectetur</a:t>
            </a:r>
            <a:r>
              <a:rPr lang="en-US" sz="1200" dirty="0"/>
              <a:t> a </a:t>
            </a:r>
            <a:r>
              <a:rPr lang="en-US" sz="1200" dirty="0" err="1"/>
              <a:t>erat</a:t>
            </a:r>
            <a:r>
              <a:rPr lang="en-US" sz="1200" dirty="0"/>
              <a:t> </a:t>
            </a:r>
            <a:r>
              <a:rPr lang="en-US" sz="1200" dirty="0" err="1"/>
              <a:t>nam</a:t>
            </a:r>
            <a:r>
              <a:rPr lang="en-US" sz="1200" dirty="0"/>
              <a:t>. Id diam </a:t>
            </a:r>
            <a:r>
              <a:rPr lang="en-US" sz="1200" dirty="0" err="1"/>
              <a:t>maecenas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mi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dignissim</a:t>
            </a:r>
            <a:r>
              <a:rPr lang="en-US" sz="1200" dirty="0"/>
              <a:t> </a:t>
            </a:r>
            <a:r>
              <a:rPr lang="en-US" sz="1200" dirty="0" err="1"/>
              <a:t>sodales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sem</a:t>
            </a:r>
            <a:r>
              <a:rPr lang="en-US" sz="1200" dirty="0"/>
              <a:t> integer vitae.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in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. Quis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32308-1C1D-A4C6-97CF-AF80FDFDA94F}"/>
              </a:ext>
            </a:extLst>
          </p:cNvPr>
          <p:cNvSpPr/>
          <p:nvPr/>
        </p:nvSpPr>
        <p:spPr>
          <a:xfrm>
            <a:off x="5763577" y="815340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Phoenix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99AF0-4E7F-4B81-E623-2E02993E050E}"/>
              </a:ext>
            </a:extLst>
          </p:cNvPr>
          <p:cNvSpPr/>
          <p:nvPr/>
        </p:nvSpPr>
        <p:spPr>
          <a:xfrm>
            <a:off x="5763577" y="1472883"/>
            <a:ext cx="1257300" cy="335280"/>
          </a:xfrm>
          <a:prstGeom prst="rect">
            <a:avLst/>
          </a:prstGeom>
          <a:solidFill>
            <a:schemeClr val="accent1">
              <a:alpha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Mesa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CD1C95-150B-C34C-99EC-BAAFE99F3B76}"/>
              </a:ext>
            </a:extLst>
          </p:cNvPr>
          <p:cNvSpPr/>
          <p:nvPr/>
        </p:nvSpPr>
        <p:spPr>
          <a:xfrm>
            <a:off x="5763577" y="2130425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Yuma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93B3DF-FEAC-C40A-D4C2-476A13CFE97D}"/>
              </a:ext>
            </a:extLst>
          </p:cNvPr>
          <p:cNvSpPr/>
          <p:nvPr/>
        </p:nvSpPr>
        <p:spPr>
          <a:xfrm>
            <a:off x="5763577" y="2827814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Bisbee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C6FD2-EDD1-5573-02D9-1E001057B8C1}"/>
              </a:ext>
            </a:extLst>
          </p:cNvPr>
          <p:cNvSpPr/>
          <p:nvPr/>
        </p:nvSpPr>
        <p:spPr>
          <a:xfrm>
            <a:off x="5763577" y="3541237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/>
              <a:t>Tuscon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48D446-60B3-0DBE-D50B-6AF5B6E5B87E}"/>
              </a:ext>
            </a:extLst>
          </p:cNvPr>
          <p:cNvSpPr txBox="1"/>
          <p:nvPr/>
        </p:nvSpPr>
        <p:spPr>
          <a:xfrm>
            <a:off x="11050051" y="26670"/>
            <a:ext cx="1289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43c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422398-C616-2672-4629-40985CD8D6AE}"/>
              </a:ext>
            </a:extLst>
          </p:cNvPr>
          <p:cNvSpPr txBox="1"/>
          <p:nvPr/>
        </p:nvSpPr>
        <p:spPr>
          <a:xfrm>
            <a:off x="11018520" y="0"/>
            <a:ext cx="1289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</a:rPr>
              <a:t>43c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AA44-CF47-9F61-09D9-9347AEBCA061}"/>
              </a:ext>
            </a:extLst>
          </p:cNvPr>
          <p:cNvSpPr/>
          <p:nvPr/>
        </p:nvSpPr>
        <p:spPr>
          <a:xfrm>
            <a:off x="5779293" y="831056"/>
            <a:ext cx="297657" cy="29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F4F3CA-A75D-B1F2-1FCC-A972057C69AA}"/>
              </a:ext>
            </a:extLst>
          </p:cNvPr>
          <p:cNvSpPr/>
          <p:nvPr/>
        </p:nvSpPr>
        <p:spPr>
          <a:xfrm>
            <a:off x="5779292" y="1491694"/>
            <a:ext cx="297657" cy="2976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A35F50-FDEF-A3E1-AE4C-E9608C66C0E1}"/>
              </a:ext>
            </a:extLst>
          </p:cNvPr>
          <p:cNvSpPr/>
          <p:nvPr/>
        </p:nvSpPr>
        <p:spPr>
          <a:xfrm>
            <a:off x="5779291" y="2149079"/>
            <a:ext cx="297657" cy="29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E25BAD-E440-3BE7-8B04-ADB9830C24C5}"/>
              </a:ext>
            </a:extLst>
          </p:cNvPr>
          <p:cNvSpPr/>
          <p:nvPr/>
        </p:nvSpPr>
        <p:spPr>
          <a:xfrm>
            <a:off x="5779291" y="2846625"/>
            <a:ext cx="297657" cy="29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3E20A9-74DD-D3B1-2551-0C000E86BA8F}"/>
              </a:ext>
            </a:extLst>
          </p:cNvPr>
          <p:cNvSpPr/>
          <p:nvPr/>
        </p:nvSpPr>
        <p:spPr>
          <a:xfrm>
            <a:off x="5779291" y="3560048"/>
            <a:ext cx="297657" cy="29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CD2CC7-355A-2414-8995-BA70FF8FE428}"/>
              </a:ext>
            </a:extLst>
          </p:cNvPr>
          <p:cNvSpPr/>
          <p:nvPr/>
        </p:nvSpPr>
        <p:spPr>
          <a:xfrm>
            <a:off x="5763577" y="101917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Arizona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43337F-6AD2-9459-2344-638C17263DB2}"/>
              </a:ext>
            </a:extLst>
          </p:cNvPr>
          <p:cNvSpPr/>
          <p:nvPr/>
        </p:nvSpPr>
        <p:spPr>
          <a:xfrm>
            <a:off x="5779290" y="120728"/>
            <a:ext cx="297657" cy="297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5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82CEE4-5354-DE1B-68C9-D51BCA8CB0E1}"/>
              </a:ext>
            </a:extLst>
          </p:cNvPr>
          <p:cNvSpPr/>
          <p:nvPr/>
        </p:nvSpPr>
        <p:spPr>
          <a:xfrm>
            <a:off x="-60961" y="3336846"/>
            <a:ext cx="5991861" cy="35412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Dry </a:t>
            </a:r>
            <a:r>
              <a:rPr lang="en-US" sz="7200" b="1" dirty="0" err="1"/>
              <a:t>Dry</a:t>
            </a:r>
            <a:r>
              <a:rPr lang="en-US" sz="7200" b="1" dirty="0"/>
              <a:t> Ruins from Mario Kart Wii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FE7620-4DB9-0864-AF11-E9A4D0A7654A}"/>
              </a:ext>
            </a:extLst>
          </p:cNvPr>
          <p:cNvSpPr/>
          <p:nvPr/>
        </p:nvSpPr>
        <p:spPr>
          <a:xfrm>
            <a:off x="5930900" y="3336846"/>
            <a:ext cx="6261101" cy="35412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Dry </a:t>
            </a:r>
            <a:r>
              <a:rPr lang="en-US" sz="6000" b="1" dirty="0" err="1"/>
              <a:t>Dry</a:t>
            </a:r>
            <a:r>
              <a:rPr lang="en-US" sz="6000" b="1" dirty="0"/>
              <a:t> Desert from Mario Kart Double Dash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CCDFC9-7321-3EF9-DAB7-4D036D213BF6}"/>
              </a:ext>
            </a:extLst>
          </p:cNvPr>
          <p:cNvSpPr/>
          <p:nvPr/>
        </p:nvSpPr>
        <p:spPr>
          <a:xfrm>
            <a:off x="-55879" y="0"/>
            <a:ext cx="5991861" cy="33368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err="1"/>
              <a:t>DesertHills</a:t>
            </a:r>
            <a:r>
              <a:rPr lang="en-US" sz="7200" b="1" dirty="0"/>
              <a:t> from Mario Kart DS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604621-C0EE-25BA-4B12-508FFE97B1A8}"/>
              </a:ext>
            </a:extLst>
          </p:cNvPr>
          <p:cNvSpPr/>
          <p:nvPr/>
        </p:nvSpPr>
        <p:spPr>
          <a:xfrm>
            <a:off x="5935982" y="0"/>
            <a:ext cx="6261101" cy="33368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err="1"/>
              <a:t>Kalimari</a:t>
            </a:r>
            <a:r>
              <a:rPr lang="en-US" sz="7200" b="1" dirty="0"/>
              <a:t> Desert from Mario Kart 64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5D6FAF-04C3-14E1-9854-37C7F4332075}"/>
              </a:ext>
            </a:extLst>
          </p:cNvPr>
          <p:cNvSpPr/>
          <p:nvPr/>
        </p:nvSpPr>
        <p:spPr>
          <a:xfrm>
            <a:off x="-60961" y="-94298"/>
            <a:ext cx="5699761" cy="7058978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0" b="1" dirty="0"/>
              <a:t>Yuma</a:t>
            </a:r>
          </a:p>
          <a:p>
            <a:r>
              <a:rPr lang="en-US" sz="1200" dirty="0"/>
              <a:t>	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labore et dolore magna </a:t>
            </a:r>
            <a:r>
              <a:rPr lang="en-US" sz="1200" dirty="0" err="1"/>
              <a:t>aliqua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id </a:t>
            </a:r>
            <a:r>
              <a:rPr lang="en-US" sz="1200" dirty="0" err="1"/>
              <a:t>volutpat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. Libero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varius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</a:t>
            </a:r>
            <a:r>
              <a:rPr lang="en-US" sz="1200" dirty="0" err="1"/>
              <a:t>Placerat</a:t>
            </a:r>
            <a:r>
              <a:rPr lang="en-US" sz="1200" dirty="0"/>
              <a:t> </a:t>
            </a:r>
            <a:r>
              <a:rPr lang="en-US" sz="1200" dirty="0" err="1"/>
              <a:t>duis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 sed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id </a:t>
            </a:r>
            <a:r>
              <a:rPr lang="en-US" sz="1200" dirty="0" err="1"/>
              <a:t>aliquet</a:t>
            </a:r>
            <a:r>
              <a:rPr lang="en-US" sz="1200" dirty="0"/>
              <a:t>. Vitae </a:t>
            </a:r>
            <a:r>
              <a:rPr lang="en-US" sz="1200" dirty="0" err="1"/>
              <a:t>sapien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.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cursus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.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massa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non diam </a:t>
            </a:r>
            <a:r>
              <a:rPr lang="en-US" sz="1200" dirty="0" err="1"/>
              <a:t>phasellus</a:t>
            </a:r>
            <a:r>
              <a:rPr lang="en-US" sz="1200" dirty="0"/>
              <a:t> vestibulum lorem.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 </a:t>
            </a:r>
            <a:r>
              <a:rPr lang="en-US" sz="1200" dirty="0" err="1"/>
              <a:t>hendrerit</a:t>
            </a:r>
            <a:r>
              <a:rPr lang="en-US" sz="1200" dirty="0"/>
              <a:t>. Ut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in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Diam vel </a:t>
            </a:r>
            <a:r>
              <a:rPr lang="en-US" sz="1200" dirty="0" err="1"/>
              <a:t>quam</a:t>
            </a:r>
            <a:r>
              <a:rPr lang="en-US" sz="1200" dirty="0"/>
              <a:t> </a:t>
            </a:r>
            <a:r>
              <a:rPr lang="en-US" sz="1200" dirty="0" err="1"/>
              <a:t>elementum</a:t>
            </a:r>
            <a:r>
              <a:rPr lang="en-US" sz="1200" dirty="0"/>
              <a:t> pulvinar </a:t>
            </a:r>
            <a:r>
              <a:rPr lang="en-US" sz="1200" dirty="0" err="1"/>
              <a:t>etiam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 in </a:t>
            </a:r>
            <a:r>
              <a:rPr lang="en-US" sz="1200" dirty="0" err="1"/>
              <a:t>pellentesque</a:t>
            </a:r>
            <a:r>
              <a:rPr lang="en-US" sz="1200" dirty="0"/>
              <a:t>.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aenean</a:t>
            </a:r>
            <a:r>
              <a:rPr lang="en-US" sz="1200" dirty="0"/>
              <a:t> vel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pulvinar.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Nisl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mi ipsum </a:t>
            </a:r>
            <a:r>
              <a:rPr lang="en-US" sz="1200" dirty="0" err="1"/>
              <a:t>faucibus</a:t>
            </a:r>
            <a:r>
              <a:rPr lang="en-US" sz="1200" dirty="0"/>
              <a:t> vitae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sit. </a:t>
            </a:r>
            <a:r>
              <a:rPr lang="en-US" sz="1200" dirty="0" err="1"/>
              <a:t>Lacus</a:t>
            </a:r>
            <a:r>
              <a:rPr lang="en-US" sz="1200" dirty="0"/>
              <a:t> </a:t>
            </a:r>
            <a:r>
              <a:rPr lang="en-US" sz="1200" dirty="0" err="1"/>
              <a:t>laoreet</a:t>
            </a:r>
            <a:r>
              <a:rPr lang="en-US" sz="1200" dirty="0"/>
              <a:t> non </a:t>
            </a:r>
            <a:r>
              <a:rPr lang="en-US" sz="1200" dirty="0" err="1"/>
              <a:t>curabitur</a:t>
            </a:r>
            <a:r>
              <a:rPr lang="en-US" sz="1200" dirty="0"/>
              <a:t> gravida </a:t>
            </a:r>
            <a:r>
              <a:rPr lang="en-US" sz="1200" dirty="0" err="1"/>
              <a:t>arcu</a:t>
            </a:r>
            <a:r>
              <a:rPr lang="en-US" sz="1200" dirty="0"/>
              <a:t> ac </a:t>
            </a:r>
            <a:r>
              <a:rPr lang="en-US" sz="1200" dirty="0" err="1"/>
              <a:t>tortor</a:t>
            </a:r>
            <a:r>
              <a:rPr lang="en-US" sz="1200" dirty="0"/>
              <a:t> </a:t>
            </a:r>
            <a:r>
              <a:rPr lang="en-US" sz="1200" dirty="0" err="1"/>
              <a:t>dignissim</a:t>
            </a:r>
            <a:r>
              <a:rPr lang="en-US" sz="1200" dirty="0"/>
              <a:t> convallis.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gravida. </a:t>
            </a:r>
            <a:r>
              <a:rPr lang="en-US" sz="1200" dirty="0" err="1"/>
              <a:t>Arcu</a:t>
            </a:r>
            <a:r>
              <a:rPr lang="en-US" sz="1200" dirty="0"/>
              <a:t> dui </a:t>
            </a:r>
            <a:r>
              <a:rPr lang="en-US" sz="1200" dirty="0" err="1"/>
              <a:t>vivamus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felis</a:t>
            </a:r>
            <a:r>
              <a:rPr lang="en-US" sz="1200" dirty="0"/>
              <a:t>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tristique</a:t>
            </a:r>
            <a:r>
              <a:rPr lang="en-US" sz="1200" dirty="0"/>
              <a:t> et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Metus</a:t>
            </a:r>
            <a:r>
              <a:rPr lang="en-US" sz="1200" dirty="0"/>
              <a:t> dictum at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a </a:t>
            </a:r>
            <a:r>
              <a:rPr lang="en-US" sz="1200" dirty="0" err="1"/>
              <a:t>lacus</a:t>
            </a:r>
            <a:r>
              <a:rPr lang="en-US" sz="1200" dirty="0"/>
              <a:t> vestibulum.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placerat</a:t>
            </a:r>
            <a:r>
              <a:rPr lang="en-US" sz="1200" dirty="0"/>
              <a:t> in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erat</a:t>
            </a:r>
            <a:r>
              <a:rPr lang="en-US" sz="1200" dirty="0"/>
              <a:t>.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odio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sem</a:t>
            </a:r>
            <a:r>
              <a:rPr lang="en-US" sz="1200" dirty="0"/>
              <a:t> </a:t>
            </a:r>
            <a:r>
              <a:rPr lang="en-US" sz="1200" dirty="0" err="1"/>
              <a:t>nulla</a:t>
            </a:r>
            <a:r>
              <a:rPr lang="en-US" sz="1200" dirty="0"/>
              <a:t> pharetra.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risus</a:t>
            </a:r>
            <a:r>
              <a:rPr lang="en-US" sz="1200" dirty="0"/>
              <a:t> </a:t>
            </a:r>
            <a:r>
              <a:rPr lang="en-US" sz="1200" dirty="0" err="1"/>
              <a:t>feugiat</a:t>
            </a:r>
            <a:r>
              <a:rPr lang="en-US" sz="1200" dirty="0"/>
              <a:t> in ante </a:t>
            </a:r>
            <a:r>
              <a:rPr lang="en-US" sz="1200" dirty="0" err="1"/>
              <a:t>metus</a:t>
            </a:r>
            <a:r>
              <a:rPr lang="en-US" sz="1200" dirty="0"/>
              <a:t>. Gravida dictum </a:t>
            </a:r>
            <a:r>
              <a:rPr lang="en-US" sz="1200" dirty="0" err="1"/>
              <a:t>fusce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placerat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posuere</a:t>
            </a:r>
            <a:r>
              <a:rPr lang="en-US" sz="1200" dirty="0"/>
              <a:t> lorem ipsum dolor sit.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tristique</a:t>
            </a:r>
            <a:r>
              <a:rPr lang="en-US" sz="1200" dirty="0"/>
              <a:t> </a:t>
            </a:r>
            <a:r>
              <a:rPr lang="en-US" sz="1200" dirty="0" err="1"/>
              <a:t>senectus</a:t>
            </a:r>
            <a:r>
              <a:rPr lang="en-US" sz="1200" dirty="0"/>
              <a:t> et </a:t>
            </a:r>
            <a:r>
              <a:rPr lang="en-US" sz="1200" dirty="0" err="1"/>
              <a:t>netus</a:t>
            </a:r>
            <a:r>
              <a:rPr lang="en-US" sz="1200" dirty="0"/>
              <a:t> et </a:t>
            </a:r>
            <a:r>
              <a:rPr lang="en-US" sz="1200" dirty="0" err="1"/>
              <a:t>malesuada</a:t>
            </a:r>
            <a:r>
              <a:rPr lang="en-US" sz="1200" dirty="0"/>
              <a:t>. </a:t>
            </a:r>
            <a:r>
              <a:rPr lang="en-US" sz="1200" dirty="0" err="1"/>
              <a:t>Posuere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Hac </a:t>
            </a:r>
            <a:r>
              <a:rPr lang="en-US" sz="1200" dirty="0" err="1"/>
              <a:t>habitasse</a:t>
            </a:r>
            <a:r>
              <a:rPr lang="en-US" sz="1200" dirty="0"/>
              <a:t> </a:t>
            </a:r>
            <a:r>
              <a:rPr lang="en-US" sz="1200" dirty="0" err="1"/>
              <a:t>platea</a:t>
            </a:r>
            <a:r>
              <a:rPr lang="en-US" sz="1200" dirty="0"/>
              <a:t> </a:t>
            </a:r>
            <a:r>
              <a:rPr lang="en-US" sz="1200" dirty="0" err="1"/>
              <a:t>dictumst</a:t>
            </a:r>
            <a:r>
              <a:rPr lang="en-US" sz="1200" dirty="0"/>
              <a:t> vestibulum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Elementum</a:t>
            </a:r>
            <a:r>
              <a:rPr lang="en-US" sz="1200" dirty="0"/>
              <a:t> </a:t>
            </a:r>
            <a:r>
              <a:rPr lang="en-US" sz="1200" dirty="0" err="1"/>
              <a:t>curabitur</a:t>
            </a:r>
            <a:r>
              <a:rPr lang="en-US" sz="1200" dirty="0"/>
              <a:t> vitae </a:t>
            </a:r>
            <a:r>
              <a:rPr lang="en-US" sz="1200" dirty="0" err="1"/>
              <a:t>nunc</a:t>
            </a:r>
            <a:r>
              <a:rPr lang="en-US" sz="1200" dirty="0"/>
              <a:t> sed </a:t>
            </a:r>
            <a:r>
              <a:rPr lang="en-US" sz="1200" dirty="0" err="1"/>
              <a:t>velit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	Leo integer </a:t>
            </a:r>
            <a:r>
              <a:rPr lang="en-US" sz="1200" dirty="0" err="1"/>
              <a:t>malesuada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vel </a:t>
            </a:r>
            <a:r>
              <a:rPr lang="en-US" sz="1200" dirty="0" err="1"/>
              <a:t>risus</a:t>
            </a:r>
            <a:r>
              <a:rPr lang="en-US" sz="1200" dirty="0"/>
              <a:t>. Massa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purus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 </a:t>
            </a:r>
            <a:r>
              <a:rPr lang="en-US" sz="1200" dirty="0" err="1"/>
              <a:t>accumsan</a:t>
            </a:r>
            <a:r>
              <a:rPr lang="en-US" sz="1200" dirty="0"/>
              <a:t> in. </a:t>
            </a:r>
            <a:r>
              <a:rPr lang="en-US" sz="1200" dirty="0" err="1"/>
              <a:t>Malesuada</a:t>
            </a:r>
            <a:r>
              <a:rPr lang="en-US" sz="1200" dirty="0"/>
              <a:t> fames ac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maecenas</a:t>
            </a:r>
            <a:r>
              <a:rPr lang="en-US" sz="1200" dirty="0"/>
              <a:t>. Sed </a:t>
            </a:r>
            <a:r>
              <a:rPr lang="en-US" sz="1200" dirty="0" err="1"/>
              <a:t>lectus</a:t>
            </a:r>
            <a:r>
              <a:rPr lang="en-US" sz="1200" dirty="0"/>
              <a:t> vestibulum </a:t>
            </a:r>
            <a:r>
              <a:rPr lang="en-US" sz="1200" dirty="0" err="1"/>
              <a:t>mattis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sed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. Aenean pharetra magna ac </a:t>
            </a:r>
            <a:r>
              <a:rPr lang="en-US" sz="1200" dirty="0" err="1"/>
              <a:t>placerat</a:t>
            </a:r>
            <a:r>
              <a:rPr lang="en-US" sz="1200" dirty="0"/>
              <a:t> vestibulum </a:t>
            </a:r>
            <a:r>
              <a:rPr lang="en-US" sz="1200" dirty="0" err="1"/>
              <a:t>lectus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ultrices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</a:t>
            </a:r>
            <a:r>
              <a:rPr lang="en-US" sz="1200" dirty="0" err="1"/>
              <a:t>turpis</a:t>
            </a:r>
            <a:r>
              <a:rPr lang="en-US" sz="1200" dirty="0"/>
              <a:t> in </a:t>
            </a:r>
            <a:r>
              <a:rPr lang="en-US" sz="1200" dirty="0" err="1"/>
              <a:t>eu</a:t>
            </a:r>
            <a:r>
              <a:rPr lang="en-US" sz="1200" dirty="0"/>
              <a:t> mi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neque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congue</a:t>
            </a:r>
            <a:r>
              <a:rPr lang="en-US" sz="1200" dirty="0"/>
              <a:t>.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 magna </a:t>
            </a:r>
            <a:r>
              <a:rPr lang="en-US" sz="1200" dirty="0" err="1"/>
              <a:t>fringilla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. Maecenas pharetra convallis </a:t>
            </a:r>
            <a:r>
              <a:rPr lang="en-US" sz="1200" dirty="0" err="1"/>
              <a:t>posuere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leo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</a:t>
            </a:r>
            <a:r>
              <a:rPr lang="en-US" sz="1200" dirty="0" err="1"/>
              <a:t>molestie</a:t>
            </a:r>
            <a:r>
              <a:rPr lang="en-US" sz="1200" dirty="0"/>
              <a:t>. </a:t>
            </a:r>
            <a:r>
              <a:rPr lang="en-US" sz="1200" dirty="0" err="1"/>
              <a:t>Mollis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sed id semper. Bibendum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integer </a:t>
            </a:r>
            <a:r>
              <a:rPr lang="en-US" sz="1200" dirty="0" err="1"/>
              <a:t>quis</a:t>
            </a:r>
            <a:r>
              <a:rPr lang="en-US" sz="1200" dirty="0"/>
              <a:t> auctor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Risus</a:t>
            </a:r>
            <a:r>
              <a:rPr lang="en-US" sz="1200" dirty="0"/>
              <a:t> at </a:t>
            </a:r>
            <a:r>
              <a:rPr lang="en-US" sz="1200" dirty="0" err="1"/>
              <a:t>ultrices</a:t>
            </a:r>
            <a:r>
              <a:rPr lang="en-US" sz="1200" dirty="0"/>
              <a:t> mi tempus </a:t>
            </a:r>
            <a:r>
              <a:rPr lang="en-US" sz="1200" dirty="0" err="1"/>
              <a:t>imperdiet</a:t>
            </a:r>
            <a:r>
              <a:rPr lang="en-US" sz="1200" dirty="0"/>
              <a:t> </a:t>
            </a:r>
            <a:r>
              <a:rPr lang="en-US" sz="1200" dirty="0" err="1"/>
              <a:t>nulla</a:t>
            </a:r>
            <a:r>
              <a:rPr lang="en-US" sz="1200" dirty="0"/>
              <a:t> </a:t>
            </a:r>
            <a:r>
              <a:rPr lang="en-US" sz="1200" dirty="0" err="1"/>
              <a:t>malesuada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. Non </a:t>
            </a:r>
            <a:r>
              <a:rPr lang="en-US" sz="1200" dirty="0" err="1"/>
              <a:t>consectetur</a:t>
            </a:r>
            <a:r>
              <a:rPr lang="en-US" sz="1200" dirty="0"/>
              <a:t> a </a:t>
            </a:r>
            <a:r>
              <a:rPr lang="en-US" sz="1200" dirty="0" err="1"/>
              <a:t>erat</a:t>
            </a:r>
            <a:r>
              <a:rPr lang="en-US" sz="1200" dirty="0"/>
              <a:t> </a:t>
            </a:r>
            <a:r>
              <a:rPr lang="en-US" sz="1200" dirty="0" err="1"/>
              <a:t>nam</a:t>
            </a:r>
            <a:r>
              <a:rPr lang="en-US" sz="1200" dirty="0"/>
              <a:t>. Id diam </a:t>
            </a:r>
            <a:r>
              <a:rPr lang="en-US" sz="1200" dirty="0" err="1"/>
              <a:t>maecenas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mi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dignissim</a:t>
            </a:r>
            <a:r>
              <a:rPr lang="en-US" sz="1200" dirty="0"/>
              <a:t> </a:t>
            </a:r>
            <a:r>
              <a:rPr lang="en-US" sz="1200" dirty="0" err="1"/>
              <a:t>sodales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sem</a:t>
            </a:r>
            <a:r>
              <a:rPr lang="en-US" sz="1200" dirty="0"/>
              <a:t> integer vitae.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in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. Quis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32308-1C1D-A4C6-97CF-AF80FDFDA94F}"/>
              </a:ext>
            </a:extLst>
          </p:cNvPr>
          <p:cNvSpPr/>
          <p:nvPr/>
        </p:nvSpPr>
        <p:spPr>
          <a:xfrm>
            <a:off x="5763577" y="815340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Phoenix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99AF0-4E7F-4B81-E623-2E02993E050E}"/>
              </a:ext>
            </a:extLst>
          </p:cNvPr>
          <p:cNvSpPr/>
          <p:nvPr/>
        </p:nvSpPr>
        <p:spPr>
          <a:xfrm>
            <a:off x="5763577" y="1472883"/>
            <a:ext cx="1257300" cy="335280"/>
          </a:xfrm>
          <a:prstGeom prst="rect">
            <a:avLst/>
          </a:prstGeom>
          <a:solidFill>
            <a:schemeClr val="accent1">
              <a:alpha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Mesa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CD1C95-150B-C34C-99EC-BAAFE99F3B76}"/>
              </a:ext>
            </a:extLst>
          </p:cNvPr>
          <p:cNvSpPr/>
          <p:nvPr/>
        </p:nvSpPr>
        <p:spPr>
          <a:xfrm>
            <a:off x="5763577" y="2130425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Yuma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93B3DF-FEAC-C40A-D4C2-476A13CFE97D}"/>
              </a:ext>
            </a:extLst>
          </p:cNvPr>
          <p:cNvSpPr/>
          <p:nvPr/>
        </p:nvSpPr>
        <p:spPr>
          <a:xfrm>
            <a:off x="5763577" y="2827814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Bisbee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C6FD2-EDD1-5573-02D9-1E001057B8C1}"/>
              </a:ext>
            </a:extLst>
          </p:cNvPr>
          <p:cNvSpPr/>
          <p:nvPr/>
        </p:nvSpPr>
        <p:spPr>
          <a:xfrm>
            <a:off x="5763577" y="3541237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/>
              <a:t>Tuscon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48D446-60B3-0DBE-D50B-6AF5B6E5B87E}"/>
              </a:ext>
            </a:extLst>
          </p:cNvPr>
          <p:cNvSpPr txBox="1"/>
          <p:nvPr/>
        </p:nvSpPr>
        <p:spPr>
          <a:xfrm>
            <a:off x="10902865" y="26670"/>
            <a:ext cx="1289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43c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422398-C616-2672-4629-40985CD8D6AE}"/>
              </a:ext>
            </a:extLst>
          </p:cNvPr>
          <p:cNvSpPr txBox="1"/>
          <p:nvPr/>
        </p:nvSpPr>
        <p:spPr>
          <a:xfrm>
            <a:off x="10871334" y="0"/>
            <a:ext cx="1289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</a:rPr>
              <a:t>43c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AA44-CF47-9F61-09D9-9347AEBCA061}"/>
              </a:ext>
            </a:extLst>
          </p:cNvPr>
          <p:cNvSpPr/>
          <p:nvPr/>
        </p:nvSpPr>
        <p:spPr>
          <a:xfrm>
            <a:off x="5779293" y="831056"/>
            <a:ext cx="297657" cy="29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F4F3CA-A75D-B1F2-1FCC-A972057C69AA}"/>
              </a:ext>
            </a:extLst>
          </p:cNvPr>
          <p:cNvSpPr/>
          <p:nvPr/>
        </p:nvSpPr>
        <p:spPr>
          <a:xfrm>
            <a:off x="5779292" y="1491694"/>
            <a:ext cx="297657" cy="29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A35F50-FDEF-A3E1-AE4C-E9608C66C0E1}"/>
              </a:ext>
            </a:extLst>
          </p:cNvPr>
          <p:cNvSpPr/>
          <p:nvPr/>
        </p:nvSpPr>
        <p:spPr>
          <a:xfrm>
            <a:off x="5779291" y="2149079"/>
            <a:ext cx="297657" cy="2976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E25BAD-E440-3BE7-8B04-ADB9830C24C5}"/>
              </a:ext>
            </a:extLst>
          </p:cNvPr>
          <p:cNvSpPr/>
          <p:nvPr/>
        </p:nvSpPr>
        <p:spPr>
          <a:xfrm>
            <a:off x="5779291" y="2846625"/>
            <a:ext cx="297657" cy="29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3E20A9-74DD-D3B1-2551-0C000E86BA8F}"/>
              </a:ext>
            </a:extLst>
          </p:cNvPr>
          <p:cNvSpPr/>
          <p:nvPr/>
        </p:nvSpPr>
        <p:spPr>
          <a:xfrm>
            <a:off x="5779291" y="3560048"/>
            <a:ext cx="297657" cy="29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CD2CC7-355A-2414-8995-BA70FF8FE428}"/>
              </a:ext>
            </a:extLst>
          </p:cNvPr>
          <p:cNvSpPr/>
          <p:nvPr/>
        </p:nvSpPr>
        <p:spPr>
          <a:xfrm>
            <a:off x="5763577" y="101917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Arizona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43337F-6AD2-9459-2344-638C17263DB2}"/>
              </a:ext>
            </a:extLst>
          </p:cNvPr>
          <p:cNvSpPr/>
          <p:nvPr/>
        </p:nvSpPr>
        <p:spPr>
          <a:xfrm>
            <a:off x="5779290" y="120728"/>
            <a:ext cx="297657" cy="297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6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FE2EEA-53B6-7E7B-89EF-880889B4A114}"/>
              </a:ext>
            </a:extLst>
          </p:cNvPr>
          <p:cNvSpPr/>
          <p:nvPr/>
        </p:nvSpPr>
        <p:spPr>
          <a:xfrm>
            <a:off x="-60961" y="3336846"/>
            <a:ext cx="5991861" cy="35412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Bisbee Stairs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8AEDC7-D415-5988-819D-11FD7CEB3C8C}"/>
              </a:ext>
            </a:extLst>
          </p:cNvPr>
          <p:cNvSpPr/>
          <p:nvPr/>
        </p:nvSpPr>
        <p:spPr>
          <a:xfrm>
            <a:off x="5930900" y="3336846"/>
            <a:ext cx="6261101" cy="35412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Bisbee Copper Queen Hotel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30A866-DA8D-DD45-4057-64AA824E4F7E}"/>
              </a:ext>
            </a:extLst>
          </p:cNvPr>
          <p:cNvSpPr/>
          <p:nvPr/>
        </p:nvSpPr>
        <p:spPr>
          <a:xfrm>
            <a:off x="-55879" y="0"/>
            <a:ext cx="5991861" cy="33368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Bisbee’s Historic District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BBA7C9-93DF-48A2-2A10-808A56A8A901}"/>
              </a:ext>
            </a:extLst>
          </p:cNvPr>
          <p:cNvSpPr/>
          <p:nvPr/>
        </p:nvSpPr>
        <p:spPr>
          <a:xfrm>
            <a:off x="5935982" y="0"/>
            <a:ext cx="6261101" cy="33368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Lavender Pit Mine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5D6FAF-04C3-14E1-9854-37C7F4332075}"/>
              </a:ext>
            </a:extLst>
          </p:cNvPr>
          <p:cNvSpPr/>
          <p:nvPr/>
        </p:nvSpPr>
        <p:spPr>
          <a:xfrm>
            <a:off x="-60961" y="-94298"/>
            <a:ext cx="5699761" cy="7058978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0" b="1" dirty="0"/>
              <a:t>Bisbee</a:t>
            </a:r>
          </a:p>
          <a:p>
            <a:r>
              <a:rPr lang="en-US" sz="1200" dirty="0"/>
              <a:t>	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labore et dolore magna </a:t>
            </a:r>
            <a:r>
              <a:rPr lang="en-US" sz="1200" dirty="0" err="1"/>
              <a:t>aliqua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id </a:t>
            </a:r>
            <a:r>
              <a:rPr lang="en-US" sz="1200" dirty="0" err="1"/>
              <a:t>volutpat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. Libero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varius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</a:t>
            </a:r>
            <a:r>
              <a:rPr lang="en-US" sz="1200" dirty="0" err="1"/>
              <a:t>Placerat</a:t>
            </a:r>
            <a:r>
              <a:rPr lang="en-US" sz="1200" dirty="0"/>
              <a:t> </a:t>
            </a:r>
            <a:r>
              <a:rPr lang="en-US" sz="1200" dirty="0" err="1"/>
              <a:t>duis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 sed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id </a:t>
            </a:r>
            <a:r>
              <a:rPr lang="en-US" sz="1200" dirty="0" err="1"/>
              <a:t>aliquet</a:t>
            </a:r>
            <a:r>
              <a:rPr lang="en-US" sz="1200" dirty="0"/>
              <a:t>. Vitae </a:t>
            </a:r>
            <a:r>
              <a:rPr lang="en-US" sz="1200" dirty="0" err="1"/>
              <a:t>sapien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.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cursus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.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massa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non diam </a:t>
            </a:r>
            <a:r>
              <a:rPr lang="en-US" sz="1200" dirty="0" err="1"/>
              <a:t>phasellus</a:t>
            </a:r>
            <a:r>
              <a:rPr lang="en-US" sz="1200" dirty="0"/>
              <a:t> vestibulum lorem.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 </a:t>
            </a:r>
            <a:r>
              <a:rPr lang="en-US" sz="1200" dirty="0" err="1"/>
              <a:t>hendrerit</a:t>
            </a:r>
            <a:r>
              <a:rPr lang="en-US" sz="1200" dirty="0"/>
              <a:t>. Ut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in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Diam vel </a:t>
            </a:r>
            <a:r>
              <a:rPr lang="en-US" sz="1200" dirty="0" err="1"/>
              <a:t>quam</a:t>
            </a:r>
            <a:r>
              <a:rPr lang="en-US" sz="1200" dirty="0"/>
              <a:t> </a:t>
            </a:r>
            <a:r>
              <a:rPr lang="en-US" sz="1200" dirty="0" err="1"/>
              <a:t>elementum</a:t>
            </a:r>
            <a:r>
              <a:rPr lang="en-US" sz="1200" dirty="0"/>
              <a:t> pulvinar </a:t>
            </a:r>
            <a:r>
              <a:rPr lang="en-US" sz="1200" dirty="0" err="1"/>
              <a:t>etiam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 in </a:t>
            </a:r>
            <a:r>
              <a:rPr lang="en-US" sz="1200" dirty="0" err="1"/>
              <a:t>pellentesque</a:t>
            </a:r>
            <a:r>
              <a:rPr lang="en-US" sz="1200" dirty="0"/>
              <a:t>.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aenean</a:t>
            </a:r>
            <a:r>
              <a:rPr lang="en-US" sz="1200" dirty="0"/>
              <a:t> vel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pulvinar.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Nisl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mi ipsum </a:t>
            </a:r>
            <a:r>
              <a:rPr lang="en-US" sz="1200" dirty="0" err="1"/>
              <a:t>faucibus</a:t>
            </a:r>
            <a:r>
              <a:rPr lang="en-US" sz="1200" dirty="0"/>
              <a:t> vitae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sit. </a:t>
            </a:r>
            <a:r>
              <a:rPr lang="en-US" sz="1200" dirty="0" err="1"/>
              <a:t>Lacus</a:t>
            </a:r>
            <a:r>
              <a:rPr lang="en-US" sz="1200" dirty="0"/>
              <a:t> </a:t>
            </a:r>
            <a:r>
              <a:rPr lang="en-US" sz="1200" dirty="0" err="1"/>
              <a:t>laoreet</a:t>
            </a:r>
            <a:r>
              <a:rPr lang="en-US" sz="1200" dirty="0"/>
              <a:t> non </a:t>
            </a:r>
            <a:r>
              <a:rPr lang="en-US" sz="1200" dirty="0" err="1"/>
              <a:t>curabitur</a:t>
            </a:r>
            <a:r>
              <a:rPr lang="en-US" sz="1200" dirty="0"/>
              <a:t> gravida </a:t>
            </a:r>
            <a:r>
              <a:rPr lang="en-US" sz="1200" dirty="0" err="1"/>
              <a:t>arcu</a:t>
            </a:r>
            <a:r>
              <a:rPr lang="en-US" sz="1200" dirty="0"/>
              <a:t> ac </a:t>
            </a:r>
            <a:r>
              <a:rPr lang="en-US" sz="1200" dirty="0" err="1"/>
              <a:t>tortor</a:t>
            </a:r>
            <a:r>
              <a:rPr lang="en-US" sz="1200" dirty="0"/>
              <a:t> </a:t>
            </a:r>
            <a:r>
              <a:rPr lang="en-US" sz="1200" dirty="0" err="1"/>
              <a:t>dignissim</a:t>
            </a:r>
            <a:r>
              <a:rPr lang="en-US" sz="1200" dirty="0"/>
              <a:t> convallis.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gravida. </a:t>
            </a:r>
            <a:r>
              <a:rPr lang="en-US" sz="1200" dirty="0" err="1"/>
              <a:t>Arcu</a:t>
            </a:r>
            <a:r>
              <a:rPr lang="en-US" sz="1200" dirty="0"/>
              <a:t> dui </a:t>
            </a:r>
            <a:r>
              <a:rPr lang="en-US" sz="1200" dirty="0" err="1"/>
              <a:t>vivamus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felis</a:t>
            </a:r>
            <a:r>
              <a:rPr lang="en-US" sz="1200" dirty="0"/>
              <a:t>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tristique</a:t>
            </a:r>
            <a:r>
              <a:rPr lang="en-US" sz="1200" dirty="0"/>
              <a:t> et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Metus</a:t>
            </a:r>
            <a:r>
              <a:rPr lang="en-US" sz="1200" dirty="0"/>
              <a:t> dictum at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a </a:t>
            </a:r>
            <a:r>
              <a:rPr lang="en-US" sz="1200" dirty="0" err="1"/>
              <a:t>lacus</a:t>
            </a:r>
            <a:r>
              <a:rPr lang="en-US" sz="1200" dirty="0"/>
              <a:t> vestibulum.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placerat</a:t>
            </a:r>
            <a:r>
              <a:rPr lang="en-US" sz="1200" dirty="0"/>
              <a:t> in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erat</a:t>
            </a:r>
            <a:r>
              <a:rPr lang="en-US" sz="1200" dirty="0"/>
              <a:t>.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odio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sem</a:t>
            </a:r>
            <a:r>
              <a:rPr lang="en-US" sz="1200" dirty="0"/>
              <a:t> </a:t>
            </a:r>
            <a:r>
              <a:rPr lang="en-US" sz="1200" dirty="0" err="1"/>
              <a:t>nulla</a:t>
            </a:r>
            <a:r>
              <a:rPr lang="en-US" sz="1200" dirty="0"/>
              <a:t> pharetra.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risus</a:t>
            </a:r>
            <a:r>
              <a:rPr lang="en-US" sz="1200" dirty="0"/>
              <a:t> </a:t>
            </a:r>
            <a:r>
              <a:rPr lang="en-US" sz="1200" dirty="0" err="1"/>
              <a:t>feugiat</a:t>
            </a:r>
            <a:r>
              <a:rPr lang="en-US" sz="1200" dirty="0"/>
              <a:t> in ante </a:t>
            </a:r>
            <a:r>
              <a:rPr lang="en-US" sz="1200" dirty="0" err="1"/>
              <a:t>metus</a:t>
            </a:r>
            <a:r>
              <a:rPr lang="en-US" sz="1200" dirty="0"/>
              <a:t>. Gravida dictum </a:t>
            </a:r>
            <a:r>
              <a:rPr lang="en-US" sz="1200" dirty="0" err="1"/>
              <a:t>fusce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placerat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posuere</a:t>
            </a:r>
            <a:r>
              <a:rPr lang="en-US" sz="1200" dirty="0"/>
              <a:t> lorem ipsum dolor sit.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tristique</a:t>
            </a:r>
            <a:r>
              <a:rPr lang="en-US" sz="1200" dirty="0"/>
              <a:t> </a:t>
            </a:r>
            <a:r>
              <a:rPr lang="en-US" sz="1200" dirty="0" err="1"/>
              <a:t>senectus</a:t>
            </a:r>
            <a:r>
              <a:rPr lang="en-US" sz="1200" dirty="0"/>
              <a:t> et </a:t>
            </a:r>
            <a:r>
              <a:rPr lang="en-US" sz="1200" dirty="0" err="1"/>
              <a:t>netus</a:t>
            </a:r>
            <a:r>
              <a:rPr lang="en-US" sz="1200" dirty="0"/>
              <a:t> et </a:t>
            </a:r>
            <a:r>
              <a:rPr lang="en-US" sz="1200" dirty="0" err="1"/>
              <a:t>malesuada</a:t>
            </a:r>
            <a:r>
              <a:rPr lang="en-US" sz="1200" dirty="0"/>
              <a:t>. </a:t>
            </a:r>
            <a:r>
              <a:rPr lang="en-US" sz="1200" dirty="0" err="1"/>
              <a:t>Posuere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Hac </a:t>
            </a:r>
            <a:r>
              <a:rPr lang="en-US" sz="1200" dirty="0" err="1"/>
              <a:t>habitasse</a:t>
            </a:r>
            <a:r>
              <a:rPr lang="en-US" sz="1200" dirty="0"/>
              <a:t> </a:t>
            </a:r>
            <a:r>
              <a:rPr lang="en-US" sz="1200" dirty="0" err="1"/>
              <a:t>platea</a:t>
            </a:r>
            <a:r>
              <a:rPr lang="en-US" sz="1200" dirty="0"/>
              <a:t> </a:t>
            </a:r>
            <a:r>
              <a:rPr lang="en-US" sz="1200" dirty="0" err="1"/>
              <a:t>dictumst</a:t>
            </a:r>
            <a:r>
              <a:rPr lang="en-US" sz="1200" dirty="0"/>
              <a:t> vestibulum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Elementum</a:t>
            </a:r>
            <a:r>
              <a:rPr lang="en-US" sz="1200" dirty="0"/>
              <a:t> </a:t>
            </a:r>
            <a:r>
              <a:rPr lang="en-US" sz="1200" dirty="0" err="1"/>
              <a:t>curabitur</a:t>
            </a:r>
            <a:r>
              <a:rPr lang="en-US" sz="1200" dirty="0"/>
              <a:t> vitae </a:t>
            </a:r>
            <a:r>
              <a:rPr lang="en-US" sz="1200" dirty="0" err="1"/>
              <a:t>nunc</a:t>
            </a:r>
            <a:r>
              <a:rPr lang="en-US" sz="1200" dirty="0"/>
              <a:t> sed </a:t>
            </a:r>
            <a:r>
              <a:rPr lang="en-US" sz="1200" dirty="0" err="1"/>
              <a:t>velit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	Leo integer </a:t>
            </a:r>
            <a:r>
              <a:rPr lang="en-US" sz="1200" dirty="0" err="1"/>
              <a:t>malesuada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vel </a:t>
            </a:r>
            <a:r>
              <a:rPr lang="en-US" sz="1200" dirty="0" err="1"/>
              <a:t>risus</a:t>
            </a:r>
            <a:r>
              <a:rPr lang="en-US" sz="1200" dirty="0"/>
              <a:t>. Massa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purus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 </a:t>
            </a:r>
            <a:r>
              <a:rPr lang="en-US" sz="1200" dirty="0" err="1"/>
              <a:t>accumsan</a:t>
            </a:r>
            <a:r>
              <a:rPr lang="en-US" sz="1200" dirty="0"/>
              <a:t> in. </a:t>
            </a:r>
            <a:r>
              <a:rPr lang="en-US" sz="1200" dirty="0" err="1"/>
              <a:t>Malesuada</a:t>
            </a:r>
            <a:r>
              <a:rPr lang="en-US" sz="1200" dirty="0"/>
              <a:t> fames ac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maecenas</a:t>
            </a:r>
            <a:r>
              <a:rPr lang="en-US" sz="1200" dirty="0"/>
              <a:t>. Sed </a:t>
            </a:r>
            <a:r>
              <a:rPr lang="en-US" sz="1200" dirty="0" err="1"/>
              <a:t>lectus</a:t>
            </a:r>
            <a:r>
              <a:rPr lang="en-US" sz="1200" dirty="0"/>
              <a:t> vestibulum </a:t>
            </a:r>
            <a:r>
              <a:rPr lang="en-US" sz="1200" dirty="0" err="1"/>
              <a:t>mattis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sed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. Aenean pharetra magna ac </a:t>
            </a:r>
            <a:r>
              <a:rPr lang="en-US" sz="1200" dirty="0" err="1"/>
              <a:t>placerat</a:t>
            </a:r>
            <a:r>
              <a:rPr lang="en-US" sz="1200" dirty="0"/>
              <a:t> vestibulum </a:t>
            </a:r>
            <a:r>
              <a:rPr lang="en-US" sz="1200" dirty="0" err="1"/>
              <a:t>lectus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ultrices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</a:t>
            </a:r>
            <a:r>
              <a:rPr lang="en-US" sz="1200" dirty="0" err="1"/>
              <a:t>turpis</a:t>
            </a:r>
            <a:r>
              <a:rPr lang="en-US" sz="1200" dirty="0"/>
              <a:t> in </a:t>
            </a:r>
            <a:r>
              <a:rPr lang="en-US" sz="1200" dirty="0" err="1"/>
              <a:t>eu</a:t>
            </a:r>
            <a:r>
              <a:rPr lang="en-US" sz="1200" dirty="0"/>
              <a:t> mi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neque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congue</a:t>
            </a:r>
            <a:r>
              <a:rPr lang="en-US" sz="1200" dirty="0"/>
              <a:t>.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 magna </a:t>
            </a:r>
            <a:r>
              <a:rPr lang="en-US" sz="1200" dirty="0" err="1"/>
              <a:t>fringilla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. Maecenas pharetra convallis </a:t>
            </a:r>
            <a:r>
              <a:rPr lang="en-US" sz="1200" dirty="0" err="1"/>
              <a:t>posuere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leo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</a:t>
            </a:r>
            <a:r>
              <a:rPr lang="en-US" sz="1200" dirty="0" err="1"/>
              <a:t>molestie</a:t>
            </a:r>
            <a:r>
              <a:rPr lang="en-US" sz="1200" dirty="0"/>
              <a:t>. </a:t>
            </a:r>
            <a:r>
              <a:rPr lang="en-US" sz="1200" dirty="0" err="1"/>
              <a:t>Mollis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sed id semper. Bibendum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integer </a:t>
            </a:r>
            <a:r>
              <a:rPr lang="en-US" sz="1200" dirty="0" err="1"/>
              <a:t>quis</a:t>
            </a:r>
            <a:r>
              <a:rPr lang="en-US" sz="1200" dirty="0"/>
              <a:t> auctor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Risus</a:t>
            </a:r>
            <a:r>
              <a:rPr lang="en-US" sz="1200" dirty="0"/>
              <a:t> at </a:t>
            </a:r>
            <a:r>
              <a:rPr lang="en-US" sz="1200" dirty="0" err="1"/>
              <a:t>ultrices</a:t>
            </a:r>
            <a:r>
              <a:rPr lang="en-US" sz="1200" dirty="0"/>
              <a:t> mi tempus </a:t>
            </a:r>
            <a:r>
              <a:rPr lang="en-US" sz="1200" dirty="0" err="1"/>
              <a:t>imperdiet</a:t>
            </a:r>
            <a:r>
              <a:rPr lang="en-US" sz="1200" dirty="0"/>
              <a:t> </a:t>
            </a:r>
            <a:r>
              <a:rPr lang="en-US" sz="1200" dirty="0" err="1"/>
              <a:t>nulla</a:t>
            </a:r>
            <a:r>
              <a:rPr lang="en-US" sz="1200" dirty="0"/>
              <a:t> </a:t>
            </a:r>
            <a:r>
              <a:rPr lang="en-US" sz="1200" dirty="0" err="1"/>
              <a:t>malesuada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. Non </a:t>
            </a:r>
            <a:r>
              <a:rPr lang="en-US" sz="1200" dirty="0" err="1"/>
              <a:t>consectetur</a:t>
            </a:r>
            <a:r>
              <a:rPr lang="en-US" sz="1200" dirty="0"/>
              <a:t> a </a:t>
            </a:r>
            <a:r>
              <a:rPr lang="en-US" sz="1200" dirty="0" err="1"/>
              <a:t>erat</a:t>
            </a:r>
            <a:r>
              <a:rPr lang="en-US" sz="1200" dirty="0"/>
              <a:t> </a:t>
            </a:r>
            <a:r>
              <a:rPr lang="en-US" sz="1200" dirty="0" err="1"/>
              <a:t>nam</a:t>
            </a:r>
            <a:r>
              <a:rPr lang="en-US" sz="1200" dirty="0"/>
              <a:t>. Id diam </a:t>
            </a:r>
            <a:r>
              <a:rPr lang="en-US" sz="1200" dirty="0" err="1"/>
              <a:t>maecenas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mi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dignissim</a:t>
            </a:r>
            <a:r>
              <a:rPr lang="en-US" sz="1200" dirty="0"/>
              <a:t> </a:t>
            </a:r>
            <a:r>
              <a:rPr lang="en-US" sz="1200" dirty="0" err="1"/>
              <a:t>sodales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sem</a:t>
            </a:r>
            <a:r>
              <a:rPr lang="en-US" sz="1200" dirty="0"/>
              <a:t> integer vitae.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in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. Quis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32308-1C1D-A4C6-97CF-AF80FDFDA94F}"/>
              </a:ext>
            </a:extLst>
          </p:cNvPr>
          <p:cNvSpPr/>
          <p:nvPr/>
        </p:nvSpPr>
        <p:spPr>
          <a:xfrm>
            <a:off x="5763577" y="815340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Phoenix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99AF0-4E7F-4B81-E623-2E02993E050E}"/>
              </a:ext>
            </a:extLst>
          </p:cNvPr>
          <p:cNvSpPr/>
          <p:nvPr/>
        </p:nvSpPr>
        <p:spPr>
          <a:xfrm>
            <a:off x="5763577" y="1472883"/>
            <a:ext cx="1257300" cy="335280"/>
          </a:xfrm>
          <a:prstGeom prst="rect">
            <a:avLst/>
          </a:prstGeom>
          <a:solidFill>
            <a:schemeClr val="accent1">
              <a:alpha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Mesa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CD1C95-150B-C34C-99EC-BAAFE99F3B76}"/>
              </a:ext>
            </a:extLst>
          </p:cNvPr>
          <p:cNvSpPr/>
          <p:nvPr/>
        </p:nvSpPr>
        <p:spPr>
          <a:xfrm>
            <a:off x="5763577" y="2130425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Yuma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93B3DF-FEAC-C40A-D4C2-476A13CFE97D}"/>
              </a:ext>
            </a:extLst>
          </p:cNvPr>
          <p:cNvSpPr/>
          <p:nvPr/>
        </p:nvSpPr>
        <p:spPr>
          <a:xfrm>
            <a:off x="5763577" y="2827814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Bisbee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C6FD2-EDD1-5573-02D9-1E001057B8C1}"/>
              </a:ext>
            </a:extLst>
          </p:cNvPr>
          <p:cNvSpPr/>
          <p:nvPr/>
        </p:nvSpPr>
        <p:spPr>
          <a:xfrm>
            <a:off x="5763577" y="3541237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/>
              <a:t>Tuscon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48D446-60B3-0DBE-D50B-6AF5B6E5B87E}"/>
              </a:ext>
            </a:extLst>
          </p:cNvPr>
          <p:cNvSpPr txBox="1"/>
          <p:nvPr/>
        </p:nvSpPr>
        <p:spPr>
          <a:xfrm>
            <a:off x="10902865" y="26670"/>
            <a:ext cx="1289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43c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422398-C616-2672-4629-40985CD8D6AE}"/>
              </a:ext>
            </a:extLst>
          </p:cNvPr>
          <p:cNvSpPr txBox="1"/>
          <p:nvPr/>
        </p:nvSpPr>
        <p:spPr>
          <a:xfrm>
            <a:off x="10871334" y="0"/>
            <a:ext cx="1289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</a:rPr>
              <a:t>43c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AA44-CF47-9F61-09D9-9347AEBCA061}"/>
              </a:ext>
            </a:extLst>
          </p:cNvPr>
          <p:cNvSpPr/>
          <p:nvPr/>
        </p:nvSpPr>
        <p:spPr>
          <a:xfrm>
            <a:off x="5779293" y="831056"/>
            <a:ext cx="297657" cy="29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F4F3CA-A75D-B1F2-1FCC-A972057C69AA}"/>
              </a:ext>
            </a:extLst>
          </p:cNvPr>
          <p:cNvSpPr/>
          <p:nvPr/>
        </p:nvSpPr>
        <p:spPr>
          <a:xfrm>
            <a:off x="5779292" y="1491694"/>
            <a:ext cx="297657" cy="29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A35F50-FDEF-A3E1-AE4C-E9608C66C0E1}"/>
              </a:ext>
            </a:extLst>
          </p:cNvPr>
          <p:cNvSpPr/>
          <p:nvPr/>
        </p:nvSpPr>
        <p:spPr>
          <a:xfrm>
            <a:off x="5779291" y="2149079"/>
            <a:ext cx="297657" cy="29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E25BAD-E440-3BE7-8B04-ADB9830C24C5}"/>
              </a:ext>
            </a:extLst>
          </p:cNvPr>
          <p:cNvSpPr/>
          <p:nvPr/>
        </p:nvSpPr>
        <p:spPr>
          <a:xfrm>
            <a:off x="5779291" y="2846625"/>
            <a:ext cx="297657" cy="2976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3E20A9-74DD-D3B1-2551-0C000E86BA8F}"/>
              </a:ext>
            </a:extLst>
          </p:cNvPr>
          <p:cNvSpPr/>
          <p:nvPr/>
        </p:nvSpPr>
        <p:spPr>
          <a:xfrm>
            <a:off x="5779291" y="3560048"/>
            <a:ext cx="297657" cy="29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CD2CC7-355A-2414-8995-BA70FF8FE428}"/>
              </a:ext>
            </a:extLst>
          </p:cNvPr>
          <p:cNvSpPr/>
          <p:nvPr/>
        </p:nvSpPr>
        <p:spPr>
          <a:xfrm>
            <a:off x="5763577" y="101917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Arizona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43337F-6AD2-9459-2344-638C17263DB2}"/>
              </a:ext>
            </a:extLst>
          </p:cNvPr>
          <p:cNvSpPr/>
          <p:nvPr/>
        </p:nvSpPr>
        <p:spPr>
          <a:xfrm>
            <a:off x="5779290" y="120728"/>
            <a:ext cx="297657" cy="297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99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31B2A4-F990-669A-6D14-5DB2C60F2DAB}"/>
              </a:ext>
            </a:extLst>
          </p:cNvPr>
          <p:cNvSpPr/>
          <p:nvPr/>
        </p:nvSpPr>
        <p:spPr>
          <a:xfrm>
            <a:off x="-60961" y="3336846"/>
            <a:ext cx="5991861" cy="35412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University of Arizona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87CF11-155F-33EA-2F65-D931FC0A5B2A}"/>
              </a:ext>
            </a:extLst>
          </p:cNvPr>
          <p:cNvSpPr/>
          <p:nvPr/>
        </p:nvSpPr>
        <p:spPr>
          <a:xfrm>
            <a:off x="5930900" y="3336846"/>
            <a:ext cx="6261101" cy="35412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err="1"/>
              <a:t>Tuscon’s</a:t>
            </a:r>
            <a:r>
              <a:rPr lang="en-US" sz="7200" b="1" dirty="0"/>
              <a:t> Downtown Murals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F8C660-5D01-665F-8839-3033690E0DDE}"/>
              </a:ext>
            </a:extLst>
          </p:cNvPr>
          <p:cNvSpPr/>
          <p:nvPr/>
        </p:nvSpPr>
        <p:spPr>
          <a:xfrm>
            <a:off x="-55879" y="0"/>
            <a:ext cx="5991861" cy="33368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‘Saguaro National Park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BEE21C-BC88-E04A-F5B3-2124068A057F}"/>
              </a:ext>
            </a:extLst>
          </p:cNvPr>
          <p:cNvSpPr/>
          <p:nvPr/>
        </p:nvSpPr>
        <p:spPr>
          <a:xfrm>
            <a:off x="5935982" y="0"/>
            <a:ext cx="6261101" cy="33368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Mission San Xavier del Bac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5D6FAF-04C3-14E1-9854-37C7F4332075}"/>
              </a:ext>
            </a:extLst>
          </p:cNvPr>
          <p:cNvSpPr/>
          <p:nvPr/>
        </p:nvSpPr>
        <p:spPr>
          <a:xfrm>
            <a:off x="-60961" y="-94298"/>
            <a:ext cx="5699761" cy="7058978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0" b="1" dirty="0" err="1"/>
              <a:t>Tuscon</a:t>
            </a:r>
            <a:endParaRPr lang="en-US" sz="6000" b="1" dirty="0"/>
          </a:p>
          <a:p>
            <a:r>
              <a:rPr lang="en-US" sz="1200" dirty="0"/>
              <a:t>	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labore et dolore magna </a:t>
            </a:r>
            <a:r>
              <a:rPr lang="en-US" sz="1200" dirty="0" err="1"/>
              <a:t>aliqua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id </a:t>
            </a:r>
            <a:r>
              <a:rPr lang="en-US" sz="1200" dirty="0" err="1"/>
              <a:t>volutpat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. Libero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varius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</a:t>
            </a:r>
            <a:r>
              <a:rPr lang="en-US" sz="1200" dirty="0" err="1"/>
              <a:t>Placerat</a:t>
            </a:r>
            <a:r>
              <a:rPr lang="en-US" sz="1200" dirty="0"/>
              <a:t> </a:t>
            </a:r>
            <a:r>
              <a:rPr lang="en-US" sz="1200" dirty="0" err="1"/>
              <a:t>duis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 sed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id </a:t>
            </a:r>
            <a:r>
              <a:rPr lang="en-US" sz="1200" dirty="0" err="1"/>
              <a:t>aliquet</a:t>
            </a:r>
            <a:r>
              <a:rPr lang="en-US" sz="1200" dirty="0"/>
              <a:t>. Vitae </a:t>
            </a:r>
            <a:r>
              <a:rPr lang="en-US" sz="1200" dirty="0" err="1"/>
              <a:t>sapien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.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cursus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.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massa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non diam </a:t>
            </a:r>
            <a:r>
              <a:rPr lang="en-US" sz="1200" dirty="0" err="1"/>
              <a:t>phasellus</a:t>
            </a:r>
            <a:r>
              <a:rPr lang="en-US" sz="1200" dirty="0"/>
              <a:t> vestibulum lorem.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 </a:t>
            </a:r>
            <a:r>
              <a:rPr lang="en-US" sz="1200" dirty="0" err="1"/>
              <a:t>hendrerit</a:t>
            </a:r>
            <a:r>
              <a:rPr lang="en-US" sz="1200" dirty="0"/>
              <a:t>. Ut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in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Diam vel </a:t>
            </a:r>
            <a:r>
              <a:rPr lang="en-US" sz="1200" dirty="0" err="1"/>
              <a:t>quam</a:t>
            </a:r>
            <a:r>
              <a:rPr lang="en-US" sz="1200" dirty="0"/>
              <a:t> </a:t>
            </a:r>
            <a:r>
              <a:rPr lang="en-US" sz="1200" dirty="0" err="1"/>
              <a:t>elementum</a:t>
            </a:r>
            <a:r>
              <a:rPr lang="en-US" sz="1200" dirty="0"/>
              <a:t> pulvinar </a:t>
            </a:r>
            <a:r>
              <a:rPr lang="en-US" sz="1200" dirty="0" err="1"/>
              <a:t>etiam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 in </a:t>
            </a:r>
            <a:r>
              <a:rPr lang="en-US" sz="1200" dirty="0" err="1"/>
              <a:t>pellentesque</a:t>
            </a:r>
            <a:r>
              <a:rPr lang="en-US" sz="1200" dirty="0"/>
              <a:t>.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aenean</a:t>
            </a:r>
            <a:r>
              <a:rPr lang="en-US" sz="1200" dirty="0"/>
              <a:t> vel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pulvinar.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Nisl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mi ipsum </a:t>
            </a:r>
            <a:r>
              <a:rPr lang="en-US" sz="1200" dirty="0" err="1"/>
              <a:t>faucibus</a:t>
            </a:r>
            <a:r>
              <a:rPr lang="en-US" sz="1200" dirty="0"/>
              <a:t> vitae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sit. </a:t>
            </a:r>
            <a:r>
              <a:rPr lang="en-US" sz="1200" dirty="0" err="1"/>
              <a:t>Lacus</a:t>
            </a:r>
            <a:r>
              <a:rPr lang="en-US" sz="1200" dirty="0"/>
              <a:t> </a:t>
            </a:r>
            <a:r>
              <a:rPr lang="en-US" sz="1200" dirty="0" err="1"/>
              <a:t>laoreet</a:t>
            </a:r>
            <a:r>
              <a:rPr lang="en-US" sz="1200" dirty="0"/>
              <a:t> non </a:t>
            </a:r>
            <a:r>
              <a:rPr lang="en-US" sz="1200" dirty="0" err="1"/>
              <a:t>curabitur</a:t>
            </a:r>
            <a:r>
              <a:rPr lang="en-US" sz="1200" dirty="0"/>
              <a:t> gravida </a:t>
            </a:r>
            <a:r>
              <a:rPr lang="en-US" sz="1200" dirty="0" err="1"/>
              <a:t>arcu</a:t>
            </a:r>
            <a:r>
              <a:rPr lang="en-US" sz="1200" dirty="0"/>
              <a:t> ac </a:t>
            </a:r>
            <a:r>
              <a:rPr lang="en-US" sz="1200" dirty="0" err="1"/>
              <a:t>tortor</a:t>
            </a:r>
            <a:r>
              <a:rPr lang="en-US" sz="1200" dirty="0"/>
              <a:t> </a:t>
            </a:r>
            <a:r>
              <a:rPr lang="en-US" sz="1200" dirty="0" err="1"/>
              <a:t>dignissim</a:t>
            </a:r>
            <a:r>
              <a:rPr lang="en-US" sz="1200" dirty="0"/>
              <a:t> convallis.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gravida. </a:t>
            </a:r>
            <a:r>
              <a:rPr lang="en-US" sz="1200" dirty="0" err="1"/>
              <a:t>Arcu</a:t>
            </a:r>
            <a:r>
              <a:rPr lang="en-US" sz="1200" dirty="0"/>
              <a:t> dui </a:t>
            </a:r>
            <a:r>
              <a:rPr lang="en-US" sz="1200" dirty="0" err="1"/>
              <a:t>vivamus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felis</a:t>
            </a:r>
            <a:r>
              <a:rPr lang="en-US" sz="1200" dirty="0"/>
              <a:t>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tristique</a:t>
            </a:r>
            <a:r>
              <a:rPr lang="en-US" sz="1200" dirty="0"/>
              <a:t> et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Metus</a:t>
            </a:r>
            <a:r>
              <a:rPr lang="en-US" sz="1200" dirty="0"/>
              <a:t> dictum at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a </a:t>
            </a:r>
            <a:r>
              <a:rPr lang="en-US" sz="1200" dirty="0" err="1"/>
              <a:t>lacus</a:t>
            </a:r>
            <a:r>
              <a:rPr lang="en-US" sz="1200" dirty="0"/>
              <a:t> vestibulum.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placerat</a:t>
            </a:r>
            <a:r>
              <a:rPr lang="en-US" sz="1200" dirty="0"/>
              <a:t> in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erat</a:t>
            </a:r>
            <a:r>
              <a:rPr lang="en-US" sz="1200" dirty="0"/>
              <a:t>.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odio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sem</a:t>
            </a:r>
            <a:r>
              <a:rPr lang="en-US" sz="1200" dirty="0"/>
              <a:t> </a:t>
            </a:r>
            <a:r>
              <a:rPr lang="en-US" sz="1200" dirty="0" err="1"/>
              <a:t>nulla</a:t>
            </a:r>
            <a:r>
              <a:rPr lang="en-US" sz="1200" dirty="0"/>
              <a:t> pharetra.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risus</a:t>
            </a:r>
            <a:r>
              <a:rPr lang="en-US" sz="1200" dirty="0"/>
              <a:t> </a:t>
            </a:r>
            <a:r>
              <a:rPr lang="en-US" sz="1200" dirty="0" err="1"/>
              <a:t>feugiat</a:t>
            </a:r>
            <a:r>
              <a:rPr lang="en-US" sz="1200" dirty="0"/>
              <a:t> in ante </a:t>
            </a:r>
            <a:r>
              <a:rPr lang="en-US" sz="1200" dirty="0" err="1"/>
              <a:t>metus</a:t>
            </a:r>
            <a:r>
              <a:rPr lang="en-US" sz="1200" dirty="0"/>
              <a:t>. Gravida dictum </a:t>
            </a:r>
            <a:r>
              <a:rPr lang="en-US" sz="1200" dirty="0" err="1"/>
              <a:t>fusce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placerat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posuere</a:t>
            </a:r>
            <a:r>
              <a:rPr lang="en-US" sz="1200" dirty="0"/>
              <a:t> lorem ipsum dolor sit.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tristique</a:t>
            </a:r>
            <a:r>
              <a:rPr lang="en-US" sz="1200" dirty="0"/>
              <a:t> </a:t>
            </a:r>
            <a:r>
              <a:rPr lang="en-US" sz="1200" dirty="0" err="1"/>
              <a:t>senectus</a:t>
            </a:r>
            <a:r>
              <a:rPr lang="en-US" sz="1200" dirty="0"/>
              <a:t> et </a:t>
            </a:r>
            <a:r>
              <a:rPr lang="en-US" sz="1200" dirty="0" err="1"/>
              <a:t>netus</a:t>
            </a:r>
            <a:r>
              <a:rPr lang="en-US" sz="1200" dirty="0"/>
              <a:t> et </a:t>
            </a:r>
            <a:r>
              <a:rPr lang="en-US" sz="1200" dirty="0" err="1"/>
              <a:t>malesuada</a:t>
            </a:r>
            <a:r>
              <a:rPr lang="en-US" sz="1200" dirty="0"/>
              <a:t>. </a:t>
            </a:r>
            <a:r>
              <a:rPr lang="en-US" sz="1200" dirty="0" err="1"/>
              <a:t>Posuere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Hac </a:t>
            </a:r>
            <a:r>
              <a:rPr lang="en-US" sz="1200" dirty="0" err="1"/>
              <a:t>habitasse</a:t>
            </a:r>
            <a:r>
              <a:rPr lang="en-US" sz="1200" dirty="0"/>
              <a:t> </a:t>
            </a:r>
            <a:r>
              <a:rPr lang="en-US" sz="1200" dirty="0" err="1"/>
              <a:t>platea</a:t>
            </a:r>
            <a:r>
              <a:rPr lang="en-US" sz="1200" dirty="0"/>
              <a:t> </a:t>
            </a:r>
            <a:r>
              <a:rPr lang="en-US" sz="1200" dirty="0" err="1"/>
              <a:t>dictumst</a:t>
            </a:r>
            <a:r>
              <a:rPr lang="en-US" sz="1200" dirty="0"/>
              <a:t> vestibulum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Elementum</a:t>
            </a:r>
            <a:r>
              <a:rPr lang="en-US" sz="1200" dirty="0"/>
              <a:t> </a:t>
            </a:r>
            <a:r>
              <a:rPr lang="en-US" sz="1200" dirty="0" err="1"/>
              <a:t>curabitur</a:t>
            </a:r>
            <a:r>
              <a:rPr lang="en-US" sz="1200" dirty="0"/>
              <a:t> vitae </a:t>
            </a:r>
            <a:r>
              <a:rPr lang="en-US" sz="1200" dirty="0" err="1"/>
              <a:t>nunc</a:t>
            </a:r>
            <a:r>
              <a:rPr lang="en-US" sz="1200" dirty="0"/>
              <a:t> sed </a:t>
            </a:r>
            <a:r>
              <a:rPr lang="en-US" sz="1200" dirty="0" err="1"/>
              <a:t>velit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	Leo integer </a:t>
            </a:r>
            <a:r>
              <a:rPr lang="en-US" sz="1200" dirty="0" err="1"/>
              <a:t>malesuada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vel </a:t>
            </a:r>
            <a:r>
              <a:rPr lang="en-US" sz="1200" dirty="0" err="1"/>
              <a:t>risus</a:t>
            </a:r>
            <a:r>
              <a:rPr lang="en-US" sz="1200" dirty="0"/>
              <a:t>. Massa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purus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 </a:t>
            </a:r>
            <a:r>
              <a:rPr lang="en-US" sz="1200" dirty="0" err="1"/>
              <a:t>accumsan</a:t>
            </a:r>
            <a:r>
              <a:rPr lang="en-US" sz="1200" dirty="0"/>
              <a:t> in. </a:t>
            </a:r>
            <a:r>
              <a:rPr lang="en-US" sz="1200" dirty="0" err="1"/>
              <a:t>Malesuada</a:t>
            </a:r>
            <a:r>
              <a:rPr lang="en-US" sz="1200" dirty="0"/>
              <a:t> fames ac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maecenas</a:t>
            </a:r>
            <a:r>
              <a:rPr lang="en-US" sz="1200" dirty="0"/>
              <a:t>. Sed </a:t>
            </a:r>
            <a:r>
              <a:rPr lang="en-US" sz="1200" dirty="0" err="1"/>
              <a:t>lectus</a:t>
            </a:r>
            <a:r>
              <a:rPr lang="en-US" sz="1200" dirty="0"/>
              <a:t> vestibulum </a:t>
            </a:r>
            <a:r>
              <a:rPr lang="en-US" sz="1200" dirty="0" err="1"/>
              <a:t>mattis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sed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. Aenean pharetra magna ac </a:t>
            </a:r>
            <a:r>
              <a:rPr lang="en-US" sz="1200" dirty="0" err="1"/>
              <a:t>placerat</a:t>
            </a:r>
            <a:r>
              <a:rPr lang="en-US" sz="1200" dirty="0"/>
              <a:t> vestibulum </a:t>
            </a:r>
            <a:r>
              <a:rPr lang="en-US" sz="1200" dirty="0" err="1"/>
              <a:t>lectus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ultrices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</a:t>
            </a:r>
            <a:r>
              <a:rPr lang="en-US" sz="1200" dirty="0" err="1"/>
              <a:t>turpis</a:t>
            </a:r>
            <a:r>
              <a:rPr lang="en-US" sz="1200" dirty="0"/>
              <a:t> in </a:t>
            </a:r>
            <a:r>
              <a:rPr lang="en-US" sz="1200" dirty="0" err="1"/>
              <a:t>eu</a:t>
            </a:r>
            <a:r>
              <a:rPr lang="en-US" sz="1200" dirty="0"/>
              <a:t> mi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neque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congue</a:t>
            </a:r>
            <a:r>
              <a:rPr lang="en-US" sz="1200" dirty="0"/>
              <a:t>.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 magna </a:t>
            </a:r>
            <a:r>
              <a:rPr lang="en-US" sz="1200" dirty="0" err="1"/>
              <a:t>fringilla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. Maecenas pharetra convallis </a:t>
            </a:r>
            <a:r>
              <a:rPr lang="en-US" sz="1200" dirty="0" err="1"/>
              <a:t>posuere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leo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</a:t>
            </a:r>
            <a:r>
              <a:rPr lang="en-US" sz="1200" dirty="0" err="1"/>
              <a:t>molestie</a:t>
            </a:r>
            <a:r>
              <a:rPr lang="en-US" sz="1200" dirty="0"/>
              <a:t>. </a:t>
            </a:r>
            <a:r>
              <a:rPr lang="en-US" sz="1200" dirty="0" err="1"/>
              <a:t>Mollis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sed id semper. Bibendum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integer </a:t>
            </a:r>
            <a:r>
              <a:rPr lang="en-US" sz="1200" dirty="0" err="1"/>
              <a:t>quis</a:t>
            </a:r>
            <a:r>
              <a:rPr lang="en-US" sz="1200" dirty="0"/>
              <a:t> auctor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Risus</a:t>
            </a:r>
            <a:r>
              <a:rPr lang="en-US" sz="1200" dirty="0"/>
              <a:t> at </a:t>
            </a:r>
            <a:r>
              <a:rPr lang="en-US" sz="1200" dirty="0" err="1"/>
              <a:t>ultrices</a:t>
            </a:r>
            <a:r>
              <a:rPr lang="en-US" sz="1200" dirty="0"/>
              <a:t> mi tempus </a:t>
            </a:r>
            <a:r>
              <a:rPr lang="en-US" sz="1200" dirty="0" err="1"/>
              <a:t>imperdiet</a:t>
            </a:r>
            <a:r>
              <a:rPr lang="en-US" sz="1200" dirty="0"/>
              <a:t> </a:t>
            </a:r>
            <a:r>
              <a:rPr lang="en-US" sz="1200" dirty="0" err="1"/>
              <a:t>nulla</a:t>
            </a:r>
            <a:r>
              <a:rPr lang="en-US" sz="1200" dirty="0"/>
              <a:t> </a:t>
            </a:r>
            <a:r>
              <a:rPr lang="en-US" sz="1200" dirty="0" err="1"/>
              <a:t>malesuada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. Non </a:t>
            </a:r>
            <a:r>
              <a:rPr lang="en-US" sz="1200" dirty="0" err="1"/>
              <a:t>consectetur</a:t>
            </a:r>
            <a:r>
              <a:rPr lang="en-US" sz="1200" dirty="0"/>
              <a:t> a </a:t>
            </a:r>
            <a:r>
              <a:rPr lang="en-US" sz="1200" dirty="0" err="1"/>
              <a:t>erat</a:t>
            </a:r>
            <a:r>
              <a:rPr lang="en-US" sz="1200" dirty="0"/>
              <a:t> </a:t>
            </a:r>
            <a:r>
              <a:rPr lang="en-US" sz="1200" dirty="0" err="1"/>
              <a:t>nam</a:t>
            </a:r>
            <a:r>
              <a:rPr lang="en-US" sz="1200" dirty="0"/>
              <a:t>. Id diam </a:t>
            </a:r>
            <a:r>
              <a:rPr lang="en-US" sz="1200" dirty="0" err="1"/>
              <a:t>maecenas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mi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dignissim</a:t>
            </a:r>
            <a:r>
              <a:rPr lang="en-US" sz="1200" dirty="0"/>
              <a:t> </a:t>
            </a:r>
            <a:r>
              <a:rPr lang="en-US" sz="1200" dirty="0" err="1"/>
              <a:t>sodales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sem</a:t>
            </a:r>
            <a:r>
              <a:rPr lang="en-US" sz="1200" dirty="0"/>
              <a:t> integer vitae.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in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. Quis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32308-1C1D-A4C6-97CF-AF80FDFDA94F}"/>
              </a:ext>
            </a:extLst>
          </p:cNvPr>
          <p:cNvSpPr/>
          <p:nvPr/>
        </p:nvSpPr>
        <p:spPr>
          <a:xfrm>
            <a:off x="5763577" y="815340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Phoenix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99AF0-4E7F-4B81-E623-2E02993E050E}"/>
              </a:ext>
            </a:extLst>
          </p:cNvPr>
          <p:cNvSpPr/>
          <p:nvPr/>
        </p:nvSpPr>
        <p:spPr>
          <a:xfrm>
            <a:off x="5763577" y="1472883"/>
            <a:ext cx="1257300" cy="335280"/>
          </a:xfrm>
          <a:prstGeom prst="rect">
            <a:avLst/>
          </a:prstGeom>
          <a:solidFill>
            <a:schemeClr val="accent1">
              <a:alpha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Mesa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CD1C95-150B-C34C-99EC-BAAFE99F3B76}"/>
              </a:ext>
            </a:extLst>
          </p:cNvPr>
          <p:cNvSpPr/>
          <p:nvPr/>
        </p:nvSpPr>
        <p:spPr>
          <a:xfrm>
            <a:off x="5763577" y="2130425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Yuma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93B3DF-FEAC-C40A-D4C2-476A13CFE97D}"/>
              </a:ext>
            </a:extLst>
          </p:cNvPr>
          <p:cNvSpPr/>
          <p:nvPr/>
        </p:nvSpPr>
        <p:spPr>
          <a:xfrm>
            <a:off x="5763577" y="2827814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Bisbee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C6FD2-EDD1-5573-02D9-1E001057B8C1}"/>
              </a:ext>
            </a:extLst>
          </p:cNvPr>
          <p:cNvSpPr/>
          <p:nvPr/>
        </p:nvSpPr>
        <p:spPr>
          <a:xfrm>
            <a:off x="5763577" y="3541237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/>
              <a:t>Tuscon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48D446-60B3-0DBE-D50B-6AF5B6E5B87E}"/>
              </a:ext>
            </a:extLst>
          </p:cNvPr>
          <p:cNvSpPr txBox="1"/>
          <p:nvPr/>
        </p:nvSpPr>
        <p:spPr>
          <a:xfrm>
            <a:off x="10913030" y="26670"/>
            <a:ext cx="1289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43c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422398-C616-2672-4629-40985CD8D6AE}"/>
              </a:ext>
            </a:extLst>
          </p:cNvPr>
          <p:cNvSpPr txBox="1"/>
          <p:nvPr/>
        </p:nvSpPr>
        <p:spPr>
          <a:xfrm>
            <a:off x="10881499" y="0"/>
            <a:ext cx="1289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</a:rPr>
              <a:t>43c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AA44-CF47-9F61-09D9-9347AEBCA061}"/>
              </a:ext>
            </a:extLst>
          </p:cNvPr>
          <p:cNvSpPr/>
          <p:nvPr/>
        </p:nvSpPr>
        <p:spPr>
          <a:xfrm>
            <a:off x="5779293" y="831056"/>
            <a:ext cx="297657" cy="29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F4F3CA-A75D-B1F2-1FCC-A972057C69AA}"/>
              </a:ext>
            </a:extLst>
          </p:cNvPr>
          <p:cNvSpPr/>
          <p:nvPr/>
        </p:nvSpPr>
        <p:spPr>
          <a:xfrm>
            <a:off x="5779292" y="1491694"/>
            <a:ext cx="297657" cy="29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A35F50-FDEF-A3E1-AE4C-E9608C66C0E1}"/>
              </a:ext>
            </a:extLst>
          </p:cNvPr>
          <p:cNvSpPr/>
          <p:nvPr/>
        </p:nvSpPr>
        <p:spPr>
          <a:xfrm>
            <a:off x="5779291" y="2149079"/>
            <a:ext cx="297657" cy="29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E25BAD-E440-3BE7-8B04-ADB9830C24C5}"/>
              </a:ext>
            </a:extLst>
          </p:cNvPr>
          <p:cNvSpPr/>
          <p:nvPr/>
        </p:nvSpPr>
        <p:spPr>
          <a:xfrm>
            <a:off x="5779291" y="2846625"/>
            <a:ext cx="297657" cy="29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3E20A9-74DD-D3B1-2551-0C000E86BA8F}"/>
              </a:ext>
            </a:extLst>
          </p:cNvPr>
          <p:cNvSpPr/>
          <p:nvPr/>
        </p:nvSpPr>
        <p:spPr>
          <a:xfrm>
            <a:off x="5779291" y="3560048"/>
            <a:ext cx="297657" cy="2976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CD2CC7-355A-2414-8995-BA70FF8FE428}"/>
              </a:ext>
            </a:extLst>
          </p:cNvPr>
          <p:cNvSpPr/>
          <p:nvPr/>
        </p:nvSpPr>
        <p:spPr>
          <a:xfrm>
            <a:off x="5763577" y="101917"/>
            <a:ext cx="1257300" cy="33528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Arizona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43337F-6AD2-9459-2344-638C17263DB2}"/>
              </a:ext>
            </a:extLst>
          </p:cNvPr>
          <p:cNvSpPr/>
          <p:nvPr/>
        </p:nvSpPr>
        <p:spPr>
          <a:xfrm>
            <a:off x="5779290" y="120728"/>
            <a:ext cx="297657" cy="297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81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29E9072-49EA-2DB0-96DE-29B60B5A2FC6}"/>
              </a:ext>
            </a:extLst>
          </p:cNvPr>
          <p:cNvSpPr/>
          <p:nvPr/>
        </p:nvSpPr>
        <p:spPr>
          <a:xfrm>
            <a:off x="-60961" y="-1"/>
            <a:ext cx="8843011" cy="68580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Video of a Mario Kart track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5D6FAF-04C3-14E1-9854-37C7F4332075}"/>
              </a:ext>
            </a:extLst>
          </p:cNvPr>
          <p:cNvSpPr/>
          <p:nvPr/>
        </p:nvSpPr>
        <p:spPr>
          <a:xfrm>
            <a:off x="1510664" y="1127759"/>
            <a:ext cx="5699761" cy="5783580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0" b="1" dirty="0"/>
              <a:t>Arizona</a:t>
            </a:r>
          </a:p>
          <a:p>
            <a:r>
              <a:rPr lang="en-US" sz="1200" dirty="0"/>
              <a:t>	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labore et dolore magna </a:t>
            </a:r>
            <a:r>
              <a:rPr lang="en-US" sz="1200" dirty="0" err="1"/>
              <a:t>aliqua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id </a:t>
            </a:r>
            <a:r>
              <a:rPr lang="en-US" sz="1200" dirty="0" err="1"/>
              <a:t>volutpat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. Libero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varius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</a:t>
            </a:r>
            <a:r>
              <a:rPr lang="en-US" sz="1200" dirty="0" err="1"/>
              <a:t>Placerat</a:t>
            </a:r>
            <a:r>
              <a:rPr lang="en-US" sz="1200" dirty="0"/>
              <a:t> </a:t>
            </a:r>
            <a:r>
              <a:rPr lang="en-US" sz="1200" dirty="0" err="1"/>
              <a:t>duis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 sed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id </a:t>
            </a:r>
            <a:r>
              <a:rPr lang="en-US" sz="1200" dirty="0" err="1"/>
              <a:t>aliquet</a:t>
            </a:r>
            <a:r>
              <a:rPr lang="en-US" sz="1200" dirty="0"/>
              <a:t>. Vitae </a:t>
            </a:r>
            <a:r>
              <a:rPr lang="en-US" sz="1200" dirty="0" err="1"/>
              <a:t>sapien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.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cursus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.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massa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non diam </a:t>
            </a:r>
            <a:r>
              <a:rPr lang="en-US" sz="1200" dirty="0" err="1"/>
              <a:t>phasellus</a:t>
            </a:r>
            <a:r>
              <a:rPr lang="en-US" sz="1200" dirty="0"/>
              <a:t> vestibulum lorem.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 </a:t>
            </a:r>
            <a:r>
              <a:rPr lang="en-US" sz="1200" dirty="0" err="1"/>
              <a:t>hendrerit</a:t>
            </a:r>
            <a:r>
              <a:rPr lang="en-US" sz="1200" dirty="0"/>
              <a:t>. Ut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in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Diam vel </a:t>
            </a:r>
            <a:r>
              <a:rPr lang="en-US" sz="1200" dirty="0" err="1"/>
              <a:t>quam</a:t>
            </a:r>
            <a:r>
              <a:rPr lang="en-US" sz="1200" dirty="0"/>
              <a:t> </a:t>
            </a:r>
            <a:r>
              <a:rPr lang="en-US" sz="1200" dirty="0" err="1"/>
              <a:t>elementum</a:t>
            </a:r>
            <a:r>
              <a:rPr lang="en-US" sz="1200" dirty="0"/>
              <a:t> pulvinar </a:t>
            </a:r>
            <a:r>
              <a:rPr lang="en-US" sz="1200" dirty="0" err="1"/>
              <a:t>etiam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 in </a:t>
            </a:r>
            <a:r>
              <a:rPr lang="en-US" sz="1200" dirty="0" err="1"/>
              <a:t>pellentesque</a:t>
            </a:r>
            <a:r>
              <a:rPr lang="en-US" sz="1200" dirty="0"/>
              <a:t>.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aenean</a:t>
            </a:r>
            <a:r>
              <a:rPr lang="en-US" sz="1200" dirty="0"/>
              <a:t> vel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pulvinar.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Nisl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mi ipsum </a:t>
            </a:r>
            <a:r>
              <a:rPr lang="en-US" sz="1200" dirty="0" err="1"/>
              <a:t>faucibus</a:t>
            </a:r>
            <a:r>
              <a:rPr lang="en-US" sz="1200" dirty="0"/>
              <a:t> vitae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sit. </a:t>
            </a:r>
            <a:r>
              <a:rPr lang="en-US" sz="1200" dirty="0" err="1"/>
              <a:t>Lacus</a:t>
            </a:r>
            <a:r>
              <a:rPr lang="en-US" sz="1200" dirty="0"/>
              <a:t> </a:t>
            </a:r>
            <a:r>
              <a:rPr lang="en-US" sz="1200" dirty="0" err="1"/>
              <a:t>laoreet</a:t>
            </a:r>
            <a:r>
              <a:rPr lang="en-US" sz="1200" dirty="0"/>
              <a:t> non </a:t>
            </a:r>
            <a:r>
              <a:rPr lang="en-US" sz="1200" dirty="0" err="1"/>
              <a:t>curabitur</a:t>
            </a:r>
            <a:r>
              <a:rPr lang="en-US" sz="1200" dirty="0"/>
              <a:t> gravida </a:t>
            </a:r>
            <a:r>
              <a:rPr lang="en-US" sz="1200" dirty="0" err="1"/>
              <a:t>arcu</a:t>
            </a:r>
            <a:r>
              <a:rPr lang="en-US" sz="1200" dirty="0"/>
              <a:t> ac </a:t>
            </a:r>
            <a:r>
              <a:rPr lang="en-US" sz="1200" dirty="0" err="1"/>
              <a:t>tortor</a:t>
            </a:r>
            <a:r>
              <a:rPr lang="en-US" sz="1200" dirty="0"/>
              <a:t> </a:t>
            </a:r>
            <a:r>
              <a:rPr lang="en-US" sz="1200" dirty="0" err="1"/>
              <a:t>dignissim</a:t>
            </a:r>
            <a:r>
              <a:rPr lang="en-US" sz="1200" dirty="0"/>
              <a:t> convallis.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gravida. </a:t>
            </a:r>
            <a:r>
              <a:rPr lang="en-US" sz="1200" dirty="0" err="1"/>
              <a:t>Arcu</a:t>
            </a:r>
            <a:r>
              <a:rPr lang="en-US" sz="1200" dirty="0"/>
              <a:t> dui </a:t>
            </a:r>
            <a:r>
              <a:rPr lang="en-US" sz="1200" dirty="0" err="1"/>
              <a:t>vivamus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felis</a:t>
            </a:r>
            <a:r>
              <a:rPr lang="en-US" sz="1200" dirty="0"/>
              <a:t>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tristique</a:t>
            </a:r>
            <a:r>
              <a:rPr lang="en-US" sz="1200" dirty="0"/>
              <a:t> et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Metus</a:t>
            </a:r>
            <a:r>
              <a:rPr lang="en-US" sz="1200" dirty="0"/>
              <a:t> dictum at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a </a:t>
            </a:r>
            <a:r>
              <a:rPr lang="en-US" sz="1200" dirty="0" err="1"/>
              <a:t>lacus</a:t>
            </a:r>
            <a:r>
              <a:rPr lang="en-US" sz="1200" dirty="0"/>
              <a:t> vestibulum.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placerat</a:t>
            </a:r>
            <a:r>
              <a:rPr lang="en-US" sz="1200" dirty="0"/>
              <a:t> in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erat</a:t>
            </a:r>
            <a:r>
              <a:rPr lang="en-US" sz="1200" dirty="0"/>
              <a:t>.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odio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sem</a:t>
            </a:r>
            <a:r>
              <a:rPr lang="en-US" sz="1200" dirty="0"/>
              <a:t> </a:t>
            </a:r>
            <a:r>
              <a:rPr lang="en-US" sz="1200" dirty="0" err="1"/>
              <a:t>nulla</a:t>
            </a:r>
            <a:r>
              <a:rPr lang="en-US" sz="1200" dirty="0"/>
              <a:t> pharetra.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risus</a:t>
            </a:r>
            <a:r>
              <a:rPr lang="en-US" sz="1200" dirty="0"/>
              <a:t> </a:t>
            </a:r>
            <a:r>
              <a:rPr lang="en-US" sz="1200" dirty="0" err="1"/>
              <a:t>feugiat</a:t>
            </a:r>
            <a:r>
              <a:rPr lang="en-US" sz="1200" dirty="0"/>
              <a:t> in ante </a:t>
            </a:r>
            <a:r>
              <a:rPr lang="en-US" sz="1200" dirty="0" err="1"/>
              <a:t>metus</a:t>
            </a:r>
            <a:r>
              <a:rPr lang="en-US" sz="1200" dirty="0"/>
              <a:t>. Gravida dictum </a:t>
            </a:r>
            <a:r>
              <a:rPr lang="en-US" sz="1200" dirty="0" err="1"/>
              <a:t>fusce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placerat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posuere</a:t>
            </a:r>
            <a:r>
              <a:rPr lang="en-US" sz="1200" dirty="0"/>
              <a:t> lorem ipsum dolor sit.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tristique</a:t>
            </a:r>
            <a:r>
              <a:rPr lang="en-US" sz="1200" dirty="0"/>
              <a:t> </a:t>
            </a:r>
            <a:r>
              <a:rPr lang="en-US" sz="1200" dirty="0" err="1"/>
              <a:t>senectus</a:t>
            </a:r>
            <a:r>
              <a:rPr lang="en-US" sz="1200" dirty="0"/>
              <a:t> et </a:t>
            </a:r>
            <a:r>
              <a:rPr lang="en-US" sz="1200" dirty="0" err="1"/>
              <a:t>netus</a:t>
            </a:r>
            <a:r>
              <a:rPr lang="en-US" sz="1200" dirty="0"/>
              <a:t> et </a:t>
            </a:r>
            <a:r>
              <a:rPr lang="en-US" sz="1200" dirty="0" err="1"/>
              <a:t>malesuada</a:t>
            </a:r>
            <a:r>
              <a:rPr lang="en-US" sz="1200" dirty="0"/>
              <a:t>. </a:t>
            </a:r>
            <a:r>
              <a:rPr lang="en-US" sz="1200" dirty="0" err="1"/>
              <a:t>Posuere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Hac </a:t>
            </a:r>
            <a:r>
              <a:rPr lang="en-US" sz="1200" dirty="0" err="1"/>
              <a:t>habitasse</a:t>
            </a:r>
            <a:r>
              <a:rPr lang="en-US" sz="1200" dirty="0"/>
              <a:t> </a:t>
            </a:r>
            <a:r>
              <a:rPr lang="en-US" sz="1200" dirty="0" err="1"/>
              <a:t>platea</a:t>
            </a:r>
            <a:r>
              <a:rPr lang="en-US" sz="1200" dirty="0"/>
              <a:t> </a:t>
            </a:r>
            <a:r>
              <a:rPr lang="en-US" sz="1200" dirty="0" err="1"/>
              <a:t>dictumst</a:t>
            </a:r>
            <a:r>
              <a:rPr lang="en-US" sz="1200" dirty="0"/>
              <a:t> vestibulum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Elementum</a:t>
            </a:r>
            <a:r>
              <a:rPr lang="en-US" sz="1200" dirty="0"/>
              <a:t> </a:t>
            </a:r>
            <a:r>
              <a:rPr lang="en-US" sz="1200" dirty="0" err="1"/>
              <a:t>curabitur</a:t>
            </a:r>
            <a:r>
              <a:rPr lang="en-US" sz="1200" dirty="0"/>
              <a:t> vitae </a:t>
            </a:r>
            <a:r>
              <a:rPr lang="en-US" sz="1200" dirty="0" err="1"/>
              <a:t>nunc</a:t>
            </a:r>
            <a:r>
              <a:rPr lang="en-US" sz="1200" dirty="0"/>
              <a:t> sed </a:t>
            </a:r>
            <a:r>
              <a:rPr lang="en-US" sz="1200" dirty="0" err="1"/>
              <a:t>velit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	Leo integer </a:t>
            </a:r>
            <a:r>
              <a:rPr lang="en-US" sz="1200" dirty="0" err="1"/>
              <a:t>malesuada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vel </a:t>
            </a:r>
            <a:r>
              <a:rPr lang="en-US" sz="1200" dirty="0" err="1"/>
              <a:t>risus</a:t>
            </a:r>
            <a:r>
              <a:rPr lang="en-US" sz="1200" dirty="0"/>
              <a:t>. Massa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purus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 </a:t>
            </a:r>
            <a:r>
              <a:rPr lang="en-US" sz="1200" dirty="0" err="1"/>
              <a:t>accumsan</a:t>
            </a:r>
            <a:r>
              <a:rPr lang="en-US" sz="1200" dirty="0"/>
              <a:t> in. </a:t>
            </a:r>
            <a:r>
              <a:rPr lang="en-US" sz="1200" dirty="0" err="1"/>
              <a:t>Malesuada</a:t>
            </a:r>
            <a:r>
              <a:rPr lang="en-US" sz="1200" dirty="0"/>
              <a:t> fames ac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maecenas</a:t>
            </a:r>
            <a:r>
              <a:rPr lang="en-US" sz="1200" dirty="0"/>
              <a:t>. Sed </a:t>
            </a:r>
            <a:r>
              <a:rPr lang="en-US" sz="1200" dirty="0" err="1"/>
              <a:t>lectus</a:t>
            </a:r>
            <a:r>
              <a:rPr lang="en-US" sz="1200" dirty="0"/>
              <a:t> vestibulum </a:t>
            </a:r>
            <a:r>
              <a:rPr lang="en-US" sz="1200" dirty="0" err="1"/>
              <a:t>mattis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sed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. Aenean pharetra magna ac </a:t>
            </a:r>
            <a:r>
              <a:rPr lang="en-US" sz="1200" dirty="0" err="1"/>
              <a:t>placerat</a:t>
            </a:r>
            <a:r>
              <a:rPr lang="en-US" sz="1200" dirty="0"/>
              <a:t> vestibulum </a:t>
            </a:r>
            <a:r>
              <a:rPr lang="en-US" sz="1200" dirty="0" err="1"/>
              <a:t>lectus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ultrices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</a:t>
            </a:r>
            <a:r>
              <a:rPr lang="en-US" sz="1200" dirty="0" err="1"/>
              <a:t>turpis</a:t>
            </a:r>
            <a:r>
              <a:rPr lang="en-US" sz="1200" dirty="0"/>
              <a:t> in </a:t>
            </a:r>
            <a:r>
              <a:rPr lang="en-US" sz="1200" dirty="0" err="1"/>
              <a:t>eu</a:t>
            </a:r>
            <a:r>
              <a:rPr lang="en-US" sz="1200" dirty="0"/>
              <a:t> mi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neque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32308-1C1D-A4C6-97CF-AF80FDFDA94F}"/>
              </a:ext>
            </a:extLst>
          </p:cNvPr>
          <p:cNvSpPr/>
          <p:nvPr/>
        </p:nvSpPr>
        <p:spPr>
          <a:xfrm>
            <a:off x="2978943" y="796921"/>
            <a:ext cx="934139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Phoenix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99AF0-4E7F-4B81-E623-2E02993E050E}"/>
              </a:ext>
            </a:extLst>
          </p:cNvPr>
          <p:cNvSpPr/>
          <p:nvPr/>
        </p:nvSpPr>
        <p:spPr>
          <a:xfrm>
            <a:off x="3910469" y="796921"/>
            <a:ext cx="729616" cy="325438"/>
          </a:xfrm>
          <a:prstGeom prst="rect">
            <a:avLst/>
          </a:prstGeom>
          <a:solidFill>
            <a:schemeClr val="accent1">
              <a:alpha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CD1C95-150B-C34C-99EC-BAAFE99F3B76}"/>
              </a:ext>
            </a:extLst>
          </p:cNvPr>
          <p:cNvSpPr/>
          <p:nvPr/>
        </p:nvSpPr>
        <p:spPr>
          <a:xfrm>
            <a:off x="4640086" y="796923"/>
            <a:ext cx="772724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Yuma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93B3DF-FEAC-C40A-D4C2-476A13CFE97D}"/>
              </a:ext>
            </a:extLst>
          </p:cNvPr>
          <p:cNvSpPr/>
          <p:nvPr/>
        </p:nvSpPr>
        <p:spPr>
          <a:xfrm>
            <a:off x="5412810" y="796924"/>
            <a:ext cx="898808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Bisbee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C6FD2-EDD1-5573-02D9-1E001057B8C1}"/>
              </a:ext>
            </a:extLst>
          </p:cNvPr>
          <p:cNvSpPr/>
          <p:nvPr/>
        </p:nvSpPr>
        <p:spPr>
          <a:xfrm>
            <a:off x="6311618" y="796924"/>
            <a:ext cx="898808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Tuscon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5CED37-77BD-A311-1240-31A5400E4A26}"/>
              </a:ext>
            </a:extLst>
          </p:cNvPr>
          <p:cNvSpPr/>
          <p:nvPr/>
        </p:nvSpPr>
        <p:spPr>
          <a:xfrm>
            <a:off x="8782051" y="0"/>
            <a:ext cx="3596288" cy="691133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2539DD-CAB0-0A57-CD3D-FD4F2A2EEEFC}"/>
              </a:ext>
            </a:extLst>
          </p:cNvPr>
          <p:cNvSpPr/>
          <p:nvPr/>
        </p:nvSpPr>
        <p:spPr>
          <a:xfrm>
            <a:off x="-1432561" y="-73819"/>
            <a:ext cx="1371600" cy="70056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DC88B4-3F2B-DC2D-EACD-3D54E7335216}"/>
              </a:ext>
            </a:extLst>
          </p:cNvPr>
          <p:cNvSpPr txBox="1"/>
          <p:nvPr/>
        </p:nvSpPr>
        <p:spPr>
          <a:xfrm>
            <a:off x="7312292" y="-47149"/>
            <a:ext cx="1289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43c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74FC47-8199-952A-A869-166872ECA0FF}"/>
              </a:ext>
            </a:extLst>
          </p:cNvPr>
          <p:cNvSpPr txBox="1"/>
          <p:nvPr/>
        </p:nvSpPr>
        <p:spPr>
          <a:xfrm>
            <a:off x="7280761" y="-73819"/>
            <a:ext cx="1289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</a:rPr>
              <a:t>43c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DC50AD-5420-6BBC-E252-4485AAA2D68B}"/>
              </a:ext>
            </a:extLst>
          </p:cNvPr>
          <p:cNvSpPr/>
          <p:nvPr/>
        </p:nvSpPr>
        <p:spPr>
          <a:xfrm>
            <a:off x="1510663" y="796921"/>
            <a:ext cx="934139" cy="32543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Arizona</a:t>
            </a:r>
          </a:p>
        </p:txBody>
      </p:sp>
    </p:spTree>
    <p:extLst>
      <p:ext uri="{BB962C8B-B14F-4D97-AF65-F5344CB8AC3E}">
        <p14:creationId xmlns:p14="http://schemas.microsoft.com/office/powerpoint/2010/main" val="2011353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40AF00-04C6-02B1-86BB-251B52C04590}"/>
              </a:ext>
            </a:extLst>
          </p:cNvPr>
          <p:cNvSpPr/>
          <p:nvPr/>
        </p:nvSpPr>
        <p:spPr>
          <a:xfrm>
            <a:off x="-36829" y="3289697"/>
            <a:ext cx="4538340" cy="35412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Desert Botanical Garden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0D03C2-743A-A66F-BB0B-E864BB2C7C10}"/>
              </a:ext>
            </a:extLst>
          </p:cNvPr>
          <p:cNvSpPr/>
          <p:nvPr/>
        </p:nvSpPr>
        <p:spPr>
          <a:xfrm>
            <a:off x="4482461" y="3289697"/>
            <a:ext cx="4275457" cy="35412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Heard Museum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827E0F-F06E-895D-14A4-10022DA78370}"/>
              </a:ext>
            </a:extLst>
          </p:cNvPr>
          <p:cNvSpPr/>
          <p:nvPr/>
        </p:nvSpPr>
        <p:spPr>
          <a:xfrm>
            <a:off x="-60962" y="-47149"/>
            <a:ext cx="4567555" cy="33368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Camelback Mountain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3FF413-8A3C-D059-6521-AFEBA0967BC2}"/>
              </a:ext>
            </a:extLst>
          </p:cNvPr>
          <p:cNvSpPr/>
          <p:nvPr/>
        </p:nvSpPr>
        <p:spPr>
          <a:xfrm>
            <a:off x="4506594" y="-47149"/>
            <a:ext cx="4270376" cy="33368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Downtown Phoenix Skyline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5D6FAF-04C3-14E1-9854-37C7F4332075}"/>
              </a:ext>
            </a:extLst>
          </p:cNvPr>
          <p:cNvSpPr/>
          <p:nvPr/>
        </p:nvSpPr>
        <p:spPr>
          <a:xfrm>
            <a:off x="1510664" y="1127759"/>
            <a:ext cx="5699761" cy="5783580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0" b="1" dirty="0"/>
              <a:t>Phoenix</a:t>
            </a:r>
          </a:p>
          <a:p>
            <a:r>
              <a:rPr lang="en-US" sz="1200" dirty="0"/>
              <a:t>	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labore et dolore magna </a:t>
            </a:r>
            <a:r>
              <a:rPr lang="en-US" sz="1200" dirty="0" err="1"/>
              <a:t>aliqua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id </a:t>
            </a:r>
            <a:r>
              <a:rPr lang="en-US" sz="1200" dirty="0" err="1"/>
              <a:t>volutpat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. Libero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varius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</a:t>
            </a:r>
            <a:r>
              <a:rPr lang="en-US" sz="1200" dirty="0" err="1"/>
              <a:t>Placerat</a:t>
            </a:r>
            <a:r>
              <a:rPr lang="en-US" sz="1200" dirty="0"/>
              <a:t> </a:t>
            </a:r>
            <a:r>
              <a:rPr lang="en-US" sz="1200" dirty="0" err="1"/>
              <a:t>duis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 sed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id </a:t>
            </a:r>
            <a:r>
              <a:rPr lang="en-US" sz="1200" dirty="0" err="1"/>
              <a:t>aliquet</a:t>
            </a:r>
            <a:r>
              <a:rPr lang="en-US" sz="1200" dirty="0"/>
              <a:t>. Vitae </a:t>
            </a:r>
            <a:r>
              <a:rPr lang="en-US" sz="1200" dirty="0" err="1"/>
              <a:t>sapien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.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cursus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.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massa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non diam </a:t>
            </a:r>
            <a:r>
              <a:rPr lang="en-US" sz="1200" dirty="0" err="1"/>
              <a:t>phasellus</a:t>
            </a:r>
            <a:r>
              <a:rPr lang="en-US" sz="1200" dirty="0"/>
              <a:t> vestibulum lorem.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 </a:t>
            </a:r>
            <a:r>
              <a:rPr lang="en-US" sz="1200" dirty="0" err="1"/>
              <a:t>hendrerit</a:t>
            </a:r>
            <a:r>
              <a:rPr lang="en-US" sz="1200" dirty="0"/>
              <a:t>. Ut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in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Diam vel </a:t>
            </a:r>
            <a:r>
              <a:rPr lang="en-US" sz="1200" dirty="0" err="1"/>
              <a:t>quam</a:t>
            </a:r>
            <a:r>
              <a:rPr lang="en-US" sz="1200" dirty="0"/>
              <a:t> </a:t>
            </a:r>
            <a:r>
              <a:rPr lang="en-US" sz="1200" dirty="0" err="1"/>
              <a:t>elementum</a:t>
            </a:r>
            <a:r>
              <a:rPr lang="en-US" sz="1200" dirty="0"/>
              <a:t> pulvinar </a:t>
            </a:r>
            <a:r>
              <a:rPr lang="en-US" sz="1200" dirty="0" err="1"/>
              <a:t>etiam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 in </a:t>
            </a:r>
            <a:r>
              <a:rPr lang="en-US" sz="1200" dirty="0" err="1"/>
              <a:t>pellentesque</a:t>
            </a:r>
            <a:r>
              <a:rPr lang="en-US" sz="1200" dirty="0"/>
              <a:t>.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aenean</a:t>
            </a:r>
            <a:r>
              <a:rPr lang="en-US" sz="1200" dirty="0"/>
              <a:t> vel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pulvinar.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Nisl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mi ipsum </a:t>
            </a:r>
            <a:r>
              <a:rPr lang="en-US" sz="1200" dirty="0" err="1"/>
              <a:t>faucibus</a:t>
            </a:r>
            <a:r>
              <a:rPr lang="en-US" sz="1200" dirty="0"/>
              <a:t> vitae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sit. </a:t>
            </a:r>
            <a:r>
              <a:rPr lang="en-US" sz="1200" dirty="0" err="1"/>
              <a:t>Lacus</a:t>
            </a:r>
            <a:r>
              <a:rPr lang="en-US" sz="1200" dirty="0"/>
              <a:t> </a:t>
            </a:r>
            <a:r>
              <a:rPr lang="en-US" sz="1200" dirty="0" err="1"/>
              <a:t>laoreet</a:t>
            </a:r>
            <a:r>
              <a:rPr lang="en-US" sz="1200" dirty="0"/>
              <a:t> non </a:t>
            </a:r>
            <a:r>
              <a:rPr lang="en-US" sz="1200" dirty="0" err="1"/>
              <a:t>curabitur</a:t>
            </a:r>
            <a:r>
              <a:rPr lang="en-US" sz="1200" dirty="0"/>
              <a:t> gravida </a:t>
            </a:r>
            <a:r>
              <a:rPr lang="en-US" sz="1200" dirty="0" err="1"/>
              <a:t>arcu</a:t>
            </a:r>
            <a:r>
              <a:rPr lang="en-US" sz="1200" dirty="0"/>
              <a:t> ac </a:t>
            </a:r>
            <a:r>
              <a:rPr lang="en-US" sz="1200" dirty="0" err="1"/>
              <a:t>tortor</a:t>
            </a:r>
            <a:r>
              <a:rPr lang="en-US" sz="1200" dirty="0"/>
              <a:t> </a:t>
            </a:r>
            <a:r>
              <a:rPr lang="en-US" sz="1200" dirty="0" err="1"/>
              <a:t>dignissim</a:t>
            </a:r>
            <a:r>
              <a:rPr lang="en-US" sz="1200" dirty="0"/>
              <a:t> convallis.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gravida. </a:t>
            </a:r>
            <a:r>
              <a:rPr lang="en-US" sz="1200" dirty="0" err="1"/>
              <a:t>Arcu</a:t>
            </a:r>
            <a:r>
              <a:rPr lang="en-US" sz="1200" dirty="0"/>
              <a:t> dui </a:t>
            </a:r>
            <a:r>
              <a:rPr lang="en-US" sz="1200" dirty="0" err="1"/>
              <a:t>vivamus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felis</a:t>
            </a:r>
            <a:r>
              <a:rPr lang="en-US" sz="1200" dirty="0"/>
              <a:t>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tristique</a:t>
            </a:r>
            <a:r>
              <a:rPr lang="en-US" sz="1200" dirty="0"/>
              <a:t> et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Metus</a:t>
            </a:r>
            <a:r>
              <a:rPr lang="en-US" sz="1200" dirty="0"/>
              <a:t> dictum at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a </a:t>
            </a:r>
            <a:r>
              <a:rPr lang="en-US" sz="1200" dirty="0" err="1"/>
              <a:t>lacus</a:t>
            </a:r>
            <a:r>
              <a:rPr lang="en-US" sz="1200" dirty="0"/>
              <a:t> vestibulum.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placerat</a:t>
            </a:r>
            <a:r>
              <a:rPr lang="en-US" sz="1200" dirty="0"/>
              <a:t> in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erat</a:t>
            </a:r>
            <a:r>
              <a:rPr lang="en-US" sz="1200" dirty="0"/>
              <a:t>.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odio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sem</a:t>
            </a:r>
            <a:r>
              <a:rPr lang="en-US" sz="1200" dirty="0"/>
              <a:t> </a:t>
            </a:r>
            <a:r>
              <a:rPr lang="en-US" sz="1200" dirty="0" err="1"/>
              <a:t>nulla</a:t>
            </a:r>
            <a:r>
              <a:rPr lang="en-US" sz="1200" dirty="0"/>
              <a:t> pharetra.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risus</a:t>
            </a:r>
            <a:r>
              <a:rPr lang="en-US" sz="1200" dirty="0"/>
              <a:t> </a:t>
            </a:r>
            <a:r>
              <a:rPr lang="en-US" sz="1200" dirty="0" err="1"/>
              <a:t>feugiat</a:t>
            </a:r>
            <a:r>
              <a:rPr lang="en-US" sz="1200" dirty="0"/>
              <a:t> in ante </a:t>
            </a:r>
            <a:r>
              <a:rPr lang="en-US" sz="1200" dirty="0" err="1"/>
              <a:t>metus</a:t>
            </a:r>
            <a:r>
              <a:rPr lang="en-US" sz="1200" dirty="0"/>
              <a:t>. Gravida dictum </a:t>
            </a:r>
            <a:r>
              <a:rPr lang="en-US" sz="1200" dirty="0" err="1"/>
              <a:t>fusce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placerat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posuere</a:t>
            </a:r>
            <a:r>
              <a:rPr lang="en-US" sz="1200" dirty="0"/>
              <a:t> lorem ipsum dolor sit.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tristique</a:t>
            </a:r>
            <a:r>
              <a:rPr lang="en-US" sz="1200" dirty="0"/>
              <a:t> </a:t>
            </a:r>
            <a:r>
              <a:rPr lang="en-US" sz="1200" dirty="0" err="1"/>
              <a:t>senectus</a:t>
            </a:r>
            <a:r>
              <a:rPr lang="en-US" sz="1200" dirty="0"/>
              <a:t> et </a:t>
            </a:r>
            <a:r>
              <a:rPr lang="en-US" sz="1200" dirty="0" err="1"/>
              <a:t>netus</a:t>
            </a:r>
            <a:r>
              <a:rPr lang="en-US" sz="1200" dirty="0"/>
              <a:t> et </a:t>
            </a:r>
            <a:r>
              <a:rPr lang="en-US" sz="1200" dirty="0" err="1"/>
              <a:t>malesuada</a:t>
            </a:r>
            <a:r>
              <a:rPr lang="en-US" sz="1200" dirty="0"/>
              <a:t>. </a:t>
            </a:r>
            <a:r>
              <a:rPr lang="en-US" sz="1200" dirty="0" err="1"/>
              <a:t>Posuere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Hac </a:t>
            </a:r>
            <a:r>
              <a:rPr lang="en-US" sz="1200" dirty="0" err="1"/>
              <a:t>habitasse</a:t>
            </a:r>
            <a:r>
              <a:rPr lang="en-US" sz="1200" dirty="0"/>
              <a:t> </a:t>
            </a:r>
            <a:r>
              <a:rPr lang="en-US" sz="1200" dirty="0" err="1"/>
              <a:t>platea</a:t>
            </a:r>
            <a:r>
              <a:rPr lang="en-US" sz="1200" dirty="0"/>
              <a:t> </a:t>
            </a:r>
            <a:r>
              <a:rPr lang="en-US" sz="1200" dirty="0" err="1"/>
              <a:t>dictumst</a:t>
            </a:r>
            <a:r>
              <a:rPr lang="en-US" sz="1200" dirty="0"/>
              <a:t> vestibulum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Elementum</a:t>
            </a:r>
            <a:r>
              <a:rPr lang="en-US" sz="1200" dirty="0"/>
              <a:t> </a:t>
            </a:r>
            <a:r>
              <a:rPr lang="en-US" sz="1200" dirty="0" err="1"/>
              <a:t>curabitur</a:t>
            </a:r>
            <a:r>
              <a:rPr lang="en-US" sz="1200" dirty="0"/>
              <a:t> vitae </a:t>
            </a:r>
            <a:r>
              <a:rPr lang="en-US" sz="1200" dirty="0" err="1"/>
              <a:t>nunc</a:t>
            </a:r>
            <a:r>
              <a:rPr lang="en-US" sz="1200" dirty="0"/>
              <a:t> sed </a:t>
            </a:r>
            <a:r>
              <a:rPr lang="en-US" sz="1200" dirty="0" err="1"/>
              <a:t>velit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	Leo integer </a:t>
            </a:r>
            <a:r>
              <a:rPr lang="en-US" sz="1200" dirty="0" err="1"/>
              <a:t>malesuada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vel </a:t>
            </a:r>
            <a:r>
              <a:rPr lang="en-US" sz="1200" dirty="0" err="1"/>
              <a:t>risus</a:t>
            </a:r>
            <a:r>
              <a:rPr lang="en-US" sz="1200" dirty="0"/>
              <a:t>. Massa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purus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 </a:t>
            </a:r>
            <a:r>
              <a:rPr lang="en-US" sz="1200" dirty="0" err="1"/>
              <a:t>accumsan</a:t>
            </a:r>
            <a:r>
              <a:rPr lang="en-US" sz="1200" dirty="0"/>
              <a:t> in. </a:t>
            </a:r>
            <a:r>
              <a:rPr lang="en-US" sz="1200" dirty="0" err="1"/>
              <a:t>Malesuada</a:t>
            </a:r>
            <a:r>
              <a:rPr lang="en-US" sz="1200" dirty="0"/>
              <a:t> fames ac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maecenas</a:t>
            </a:r>
            <a:r>
              <a:rPr lang="en-US" sz="1200" dirty="0"/>
              <a:t>. Sed </a:t>
            </a:r>
            <a:r>
              <a:rPr lang="en-US" sz="1200" dirty="0" err="1"/>
              <a:t>lectus</a:t>
            </a:r>
            <a:r>
              <a:rPr lang="en-US" sz="1200" dirty="0"/>
              <a:t> vestibulum </a:t>
            </a:r>
            <a:r>
              <a:rPr lang="en-US" sz="1200" dirty="0" err="1"/>
              <a:t>mattis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sed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. Aenean pharetra magna ac </a:t>
            </a:r>
            <a:r>
              <a:rPr lang="en-US" sz="1200" dirty="0" err="1"/>
              <a:t>placerat</a:t>
            </a:r>
            <a:r>
              <a:rPr lang="en-US" sz="1200" dirty="0"/>
              <a:t> vestibulum </a:t>
            </a:r>
            <a:r>
              <a:rPr lang="en-US" sz="1200" dirty="0" err="1"/>
              <a:t>lectus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ultrices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</a:t>
            </a:r>
            <a:r>
              <a:rPr lang="en-US" sz="1200" dirty="0" err="1"/>
              <a:t>turpis</a:t>
            </a:r>
            <a:r>
              <a:rPr lang="en-US" sz="1200" dirty="0"/>
              <a:t> in </a:t>
            </a:r>
            <a:r>
              <a:rPr lang="en-US" sz="1200" dirty="0" err="1"/>
              <a:t>eu</a:t>
            </a:r>
            <a:r>
              <a:rPr lang="en-US" sz="1200" dirty="0"/>
              <a:t> mi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neque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32308-1C1D-A4C6-97CF-AF80FDFDA94F}"/>
              </a:ext>
            </a:extLst>
          </p:cNvPr>
          <p:cNvSpPr/>
          <p:nvPr/>
        </p:nvSpPr>
        <p:spPr>
          <a:xfrm>
            <a:off x="2978943" y="796921"/>
            <a:ext cx="934139" cy="32543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Phoenix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99AF0-4E7F-4B81-E623-2E02993E050E}"/>
              </a:ext>
            </a:extLst>
          </p:cNvPr>
          <p:cNvSpPr/>
          <p:nvPr/>
        </p:nvSpPr>
        <p:spPr>
          <a:xfrm>
            <a:off x="3910469" y="796921"/>
            <a:ext cx="729616" cy="325438"/>
          </a:xfrm>
          <a:prstGeom prst="rect">
            <a:avLst/>
          </a:prstGeom>
          <a:solidFill>
            <a:schemeClr val="accent1">
              <a:alpha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CD1C95-150B-C34C-99EC-BAAFE99F3B76}"/>
              </a:ext>
            </a:extLst>
          </p:cNvPr>
          <p:cNvSpPr/>
          <p:nvPr/>
        </p:nvSpPr>
        <p:spPr>
          <a:xfrm>
            <a:off x="4640086" y="796923"/>
            <a:ext cx="772724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Yuma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93B3DF-FEAC-C40A-D4C2-476A13CFE97D}"/>
              </a:ext>
            </a:extLst>
          </p:cNvPr>
          <p:cNvSpPr/>
          <p:nvPr/>
        </p:nvSpPr>
        <p:spPr>
          <a:xfrm>
            <a:off x="5412810" y="796924"/>
            <a:ext cx="898808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Bisbee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C6FD2-EDD1-5573-02D9-1E001057B8C1}"/>
              </a:ext>
            </a:extLst>
          </p:cNvPr>
          <p:cNvSpPr/>
          <p:nvPr/>
        </p:nvSpPr>
        <p:spPr>
          <a:xfrm>
            <a:off x="6311618" y="796924"/>
            <a:ext cx="898808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Tuscon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5CED37-77BD-A311-1240-31A5400E4A26}"/>
              </a:ext>
            </a:extLst>
          </p:cNvPr>
          <p:cNvSpPr/>
          <p:nvPr/>
        </p:nvSpPr>
        <p:spPr>
          <a:xfrm>
            <a:off x="8782051" y="0"/>
            <a:ext cx="3596288" cy="691133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2539DD-CAB0-0A57-CD3D-FD4F2A2EEEFC}"/>
              </a:ext>
            </a:extLst>
          </p:cNvPr>
          <p:cNvSpPr/>
          <p:nvPr/>
        </p:nvSpPr>
        <p:spPr>
          <a:xfrm>
            <a:off x="-1432561" y="-73819"/>
            <a:ext cx="1371600" cy="70056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DC88B4-3F2B-DC2D-EACD-3D54E7335216}"/>
              </a:ext>
            </a:extLst>
          </p:cNvPr>
          <p:cNvSpPr txBox="1"/>
          <p:nvPr/>
        </p:nvSpPr>
        <p:spPr>
          <a:xfrm>
            <a:off x="7312292" y="-47149"/>
            <a:ext cx="1289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43c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74FC47-8199-952A-A869-166872ECA0FF}"/>
              </a:ext>
            </a:extLst>
          </p:cNvPr>
          <p:cNvSpPr txBox="1"/>
          <p:nvPr/>
        </p:nvSpPr>
        <p:spPr>
          <a:xfrm>
            <a:off x="7280761" y="-73819"/>
            <a:ext cx="1289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</a:rPr>
              <a:t>43c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DC50AD-5420-6BBC-E252-4485AAA2D68B}"/>
              </a:ext>
            </a:extLst>
          </p:cNvPr>
          <p:cNvSpPr/>
          <p:nvPr/>
        </p:nvSpPr>
        <p:spPr>
          <a:xfrm>
            <a:off x="1510663" y="796921"/>
            <a:ext cx="934139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Arizona</a:t>
            </a:r>
          </a:p>
        </p:txBody>
      </p:sp>
    </p:spTree>
    <p:extLst>
      <p:ext uri="{BB962C8B-B14F-4D97-AF65-F5344CB8AC3E}">
        <p14:creationId xmlns:p14="http://schemas.microsoft.com/office/powerpoint/2010/main" val="1574257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5A9A82-D2AE-9412-D313-A20C91F23B9F}"/>
              </a:ext>
            </a:extLst>
          </p:cNvPr>
          <p:cNvSpPr/>
          <p:nvPr/>
        </p:nvSpPr>
        <p:spPr>
          <a:xfrm>
            <a:off x="0" y="3336846"/>
            <a:ext cx="4559300" cy="35412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err="1"/>
              <a:t>Golfland</a:t>
            </a:r>
            <a:r>
              <a:rPr lang="en-US" sz="7200" b="1" dirty="0"/>
              <a:t> </a:t>
            </a:r>
            <a:r>
              <a:rPr lang="en-US" sz="7200" b="1" dirty="0" err="1"/>
              <a:t>Sunsplash</a:t>
            </a:r>
            <a:endParaRPr lang="en-US" sz="72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0C0D9A-A698-D868-B761-812AEC51A8A2}"/>
              </a:ext>
            </a:extLst>
          </p:cNvPr>
          <p:cNvSpPr/>
          <p:nvPr/>
        </p:nvSpPr>
        <p:spPr>
          <a:xfrm>
            <a:off x="4559301" y="3336846"/>
            <a:ext cx="4222750" cy="35412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Mesa Historical Museum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85CB37-6365-A08D-55A0-380A32B23FD9}"/>
              </a:ext>
            </a:extLst>
          </p:cNvPr>
          <p:cNvSpPr/>
          <p:nvPr/>
        </p:nvSpPr>
        <p:spPr>
          <a:xfrm>
            <a:off x="-60962" y="0"/>
            <a:ext cx="4625344" cy="33368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Mesa Arts Center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FE8BB4-9AB8-5249-9F38-4AE8A09F893E}"/>
              </a:ext>
            </a:extLst>
          </p:cNvPr>
          <p:cNvSpPr/>
          <p:nvPr/>
        </p:nvSpPr>
        <p:spPr>
          <a:xfrm>
            <a:off x="4564382" y="0"/>
            <a:ext cx="4212587" cy="33368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00" b="1" dirty="0"/>
              <a:t>Superstition Mountains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5D6FAF-04C3-14E1-9854-37C7F4332075}"/>
              </a:ext>
            </a:extLst>
          </p:cNvPr>
          <p:cNvSpPr/>
          <p:nvPr/>
        </p:nvSpPr>
        <p:spPr>
          <a:xfrm>
            <a:off x="1510664" y="1127759"/>
            <a:ext cx="5699761" cy="5783580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0" b="1" dirty="0"/>
              <a:t>Mesa</a:t>
            </a:r>
          </a:p>
          <a:p>
            <a:r>
              <a:rPr lang="en-US" sz="1200" dirty="0"/>
              <a:t>	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sed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labore et dolore magna </a:t>
            </a:r>
            <a:r>
              <a:rPr lang="en-US" sz="1200" dirty="0" err="1"/>
              <a:t>aliqua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id </a:t>
            </a:r>
            <a:r>
              <a:rPr lang="en-US" sz="1200" dirty="0" err="1"/>
              <a:t>volutpat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. Libero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varius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</a:t>
            </a:r>
            <a:r>
              <a:rPr lang="en-US" sz="1200" dirty="0" err="1"/>
              <a:t>Placerat</a:t>
            </a:r>
            <a:r>
              <a:rPr lang="en-US" sz="1200" dirty="0"/>
              <a:t> </a:t>
            </a:r>
            <a:r>
              <a:rPr lang="en-US" sz="1200" dirty="0" err="1"/>
              <a:t>duis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 sed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id </a:t>
            </a:r>
            <a:r>
              <a:rPr lang="en-US" sz="1200" dirty="0" err="1"/>
              <a:t>aliquet</a:t>
            </a:r>
            <a:r>
              <a:rPr lang="en-US" sz="1200" dirty="0"/>
              <a:t>. Vitae </a:t>
            </a:r>
            <a:r>
              <a:rPr lang="en-US" sz="1200" dirty="0" err="1"/>
              <a:t>sapien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.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cursus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.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massa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Iaculis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non diam </a:t>
            </a:r>
            <a:r>
              <a:rPr lang="en-US" sz="1200" dirty="0" err="1"/>
              <a:t>phasellus</a:t>
            </a:r>
            <a:r>
              <a:rPr lang="en-US" sz="1200" dirty="0"/>
              <a:t> vestibulum lorem.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 </a:t>
            </a:r>
            <a:r>
              <a:rPr lang="en-US" sz="1200" dirty="0" err="1"/>
              <a:t>hendrerit</a:t>
            </a:r>
            <a:r>
              <a:rPr lang="en-US" sz="1200" dirty="0"/>
              <a:t>. Ut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in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. Diam vel </a:t>
            </a:r>
            <a:r>
              <a:rPr lang="en-US" sz="1200" dirty="0" err="1"/>
              <a:t>quam</a:t>
            </a:r>
            <a:r>
              <a:rPr lang="en-US" sz="1200" dirty="0"/>
              <a:t> </a:t>
            </a:r>
            <a:r>
              <a:rPr lang="en-US" sz="1200" dirty="0" err="1"/>
              <a:t>elementum</a:t>
            </a:r>
            <a:r>
              <a:rPr lang="en-US" sz="1200" dirty="0"/>
              <a:t> pulvinar </a:t>
            </a:r>
            <a:r>
              <a:rPr lang="en-US" sz="1200" dirty="0" err="1"/>
              <a:t>etiam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 in </a:t>
            </a:r>
            <a:r>
              <a:rPr lang="en-US" sz="1200" dirty="0" err="1"/>
              <a:t>pellentesque</a:t>
            </a:r>
            <a:r>
              <a:rPr lang="en-US" sz="1200" dirty="0"/>
              <a:t>.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aenean</a:t>
            </a:r>
            <a:r>
              <a:rPr lang="en-US" sz="1200" dirty="0"/>
              <a:t> vel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scelerisque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pulvinar.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Nisl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mi ipsum </a:t>
            </a:r>
            <a:r>
              <a:rPr lang="en-US" sz="1200" dirty="0" err="1"/>
              <a:t>faucibus</a:t>
            </a:r>
            <a:r>
              <a:rPr lang="en-US" sz="1200" dirty="0"/>
              <a:t> vitae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sit. </a:t>
            </a:r>
            <a:r>
              <a:rPr lang="en-US" sz="1200" dirty="0" err="1"/>
              <a:t>Lacus</a:t>
            </a:r>
            <a:r>
              <a:rPr lang="en-US" sz="1200" dirty="0"/>
              <a:t> </a:t>
            </a:r>
            <a:r>
              <a:rPr lang="en-US" sz="1200" dirty="0" err="1"/>
              <a:t>laoreet</a:t>
            </a:r>
            <a:r>
              <a:rPr lang="en-US" sz="1200" dirty="0"/>
              <a:t> non </a:t>
            </a:r>
            <a:r>
              <a:rPr lang="en-US" sz="1200" dirty="0" err="1"/>
              <a:t>curabitur</a:t>
            </a:r>
            <a:r>
              <a:rPr lang="en-US" sz="1200" dirty="0"/>
              <a:t> gravida </a:t>
            </a:r>
            <a:r>
              <a:rPr lang="en-US" sz="1200" dirty="0" err="1"/>
              <a:t>arcu</a:t>
            </a:r>
            <a:r>
              <a:rPr lang="en-US" sz="1200" dirty="0"/>
              <a:t> ac </a:t>
            </a:r>
            <a:r>
              <a:rPr lang="en-US" sz="1200" dirty="0" err="1"/>
              <a:t>tortor</a:t>
            </a:r>
            <a:r>
              <a:rPr lang="en-US" sz="1200" dirty="0"/>
              <a:t> </a:t>
            </a:r>
            <a:r>
              <a:rPr lang="en-US" sz="1200" dirty="0" err="1"/>
              <a:t>dignissim</a:t>
            </a:r>
            <a:r>
              <a:rPr lang="en-US" sz="1200" dirty="0"/>
              <a:t> convallis.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 </a:t>
            </a:r>
            <a:r>
              <a:rPr lang="en-US" sz="1200" dirty="0" err="1"/>
              <a:t>proin</a:t>
            </a:r>
            <a:r>
              <a:rPr lang="en-US" sz="1200" dirty="0"/>
              <a:t> gravida. </a:t>
            </a:r>
            <a:r>
              <a:rPr lang="en-US" sz="1200" dirty="0" err="1"/>
              <a:t>Arcu</a:t>
            </a:r>
            <a:r>
              <a:rPr lang="en-US" sz="1200" dirty="0"/>
              <a:t> dui </a:t>
            </a:r>
            <a:r>
              <a:rPr lang="en-US" sz="1200" dirty="0" err="1"/>
              <a:t>vivamus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felis</a:t>
            </a:r>
            <a:r>
              <a:rPr lang="en-US" sz="1200" dirty="0"/>
              <a:t>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tristique</a:t>
            </a:r>
            <a:r>
              <a:rPr lang="en-US" sz="1200" dirty="0"/>
              <a:t> et </a:t>
            </a:r>
            <a:r>
              <a:rPr lang="en-US" sz="1200" dirty="0" err="1"/>
              <a:t>egestas</a:t>
            </a:r>
            <a:r>
              <a:rPr lang="en-US" sz="1200" dirty="0"/>
              <a:t>. </a:t>
            </a:r>
            <a:r>
              <a:rPr lang="en-US" sz="1200" dirty="0" err="1"/>
              <a:t>Metus</a:t>
            </a:r>
            <a:r>
              <a:rPr lang="en-US" sz="1200" dirty="0"/>
              <a:t> dictum at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a </a:t>
            </a:r>
            <a:r>
              <a:rPr lang="en-US" sz="1200" dirty="0" err="1"/>
              <a:t>lacus</a:t>
            </a:r>
            <a:r>
              <a:rPr lang="en-US" sz="1200" dirty="0"/>
              <a:t> vestibulum.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placerat</a:t>
            </a:r>
            <a:r>
              <a:rPr lang="en-US" sz="1200" dirty="0"/>
              <a:t> in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erat</a:t>
            </a:r>
            <a:r>
              <a:rPr lang="en-US" sz="1200" dirty="0"/>
              <a:t>. </a:t>
            </a:r>
            <a:r>
              <a:rPr lang="en-US" sz="1200" dirty="0" err="1"/>
              <a:t>Ornare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odio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sem</a:t>
            </a:r>
            <a:r>
              <a:rPr lang="en-US" sz="1200" dirty="0"/>
              <a:t> </a:t>
            </a:r>
            <a:r>
              <a:rPr lang="en-US" sz="1200" dirty="0" err="1"/>
              <a:t>nulla</a:t>
            </a:r>
            <a:r>
              <a:rPr lang="en-US" sz="1200" dirty="0"/>
              <a:t> pharetra.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risus</a:t>
            </a:r>
            <a:r>
              <a:rPr lang="en-US" sz="1200" dirty="0"/>
              <a:t> </a:t>
            </a:r>
            <a:r>
              <a:rPr lang="en-US" sz="1200" dirty="0" err="1"/>
              <a:t>feugiat</a:t>
            </a:r>
            <a:r>
              <a:rPr lang="en-US" sz="1200" dirty="0"/>
              <a:t> in ante </a:t>
            </a:r>
            <a:r>
              <a:rPr lang="en-US" sz="1200" dirty="0" err="1"/>
              <a:t>metus</a:t>
            </a:r>
            <a:r>
              <a:rPr lang="en-US" sz="1200" dirty="0"/>
              <a:t>. Gravida dictum </a:t>
            </a:r>
            <a:r>
              <a:rPr lang="en-US" sz="1200" dirty="0" err="1"/>
              <a:t>fusce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placerat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posuere</a:t>
            </a:r>
            <a:r>
              <a:rPr lang="en-US" sz="1200" dirty="0"/>
              <a:t> lorem ipsum dolor sit.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habitant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tristique</a:t>
            </a:r>
            <a:r>
              <a:rPr lang="en-US" sz="1200" dirty="0"/>
              <a:t> </a:t>
            </a:r>
            <a:r>
              <a:rPr lang="en-US" sz="1200" dirty="0" err="1"/>
              <a:t>senectus</a:t>
            </a:r>
            <a:r>
              <a:rPr lang="en-US" sz="1200" dirty="0"/>
              <a:t> et </a:t>
            </a:r>
            <a:r>
              <a:rPr lang="en-US" sz="1200" dirty="0" err="1"/>
              <a:t>netus</a:t>
            </a:r>
            <a:r>
              <a:rPr lang="en-US" sz="1200" dirty="0"/>
              <a:t> et </a:t>
            </a:r>
            <a:r>
              <a:rPr lang="en-US" sz="1200" dirty="0" err="1"/>
              <a:t>malesuada</a:t>
            </a:r>
            <a:r>
              <a:rPr lang="en-US" sz="1200" dirty="0"/>
              <a:t>. </a:t>
            </a:r>
            <a:r>
              <a:rPr lang="en-US" sz="1200" dirty="0" err="1"/>
              <a:t>Posuere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praesent</a:t>
            </a:r>
            <a:r>
              <a:rPr lang="en-US" sz="1200" dirty="0"/>
              <a:t> semper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sed pulvinar. Nunc </a:t>
            </a:r>
            <a:r>
              <a:rPr lang="en-US" sz="1200" dirty="0" err="1"/>
              <a:t>faucibus</a:t>
            </a:r>
            <a:r>
              <a:rPr lang="en-US" sz="1200" dirty="0"/>
              <a:t> a </a:t>
            </a:r>
            <a:r>
              <a:rPr lang="en-US" sz="1200" dirty="0" err="1"/>
              <a:t>pellentesque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porttitor</a:t>
            </a:r>
            <a:r>
              <a:rPr lang="en-US" sz="1200" dirty="0"/>
              <a:t>. Hac </a:t>
            </a:r>
            <a:r>
              <a:rPr lang="en-US" sz="1200" dirty="0" err="1"/>
              <a:t>habitasse</a:t>
            </a:r>
            <a:r>
              <a:rPr lang="en-US" sz="1200" dirty="0"/>
              <a:t> </a:t>
            </a:r>
            <a:r>
              <a:rPr lang="en-US" sz="1200" dirty="0" err="1"/>
              <a:t>platea</a:t>
            </a:r>
            <a:r>
              <a:rPr lang="en-US" sz="1200" dirty="0"/>
              <a:t> </a:t>
            </a:r>
            <a:r>
              <a:rPr lang="en-US" sz="1200" dirty="0" err="1"/>
              <a:t>dictumst</a:t>
            </a:r>
            <a:r>
              <a:rPr lang="en-US" sz="1200" dirty="0"/>
              <a:t> vestibulum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Elementum</a:t>
            </a:r>
            <a:r>
              <a:rPr lang="en-US" sz="1200" dirty="0"/>
              <a:t> </a:t>
            </a:r>
            <a:r>
              <a:rPr lang="en-US" sz="1200" dirty="0" err="1"/>
              <a:t>curabitur</a:t>
            </a:r>
            <a:r>
              <a:rPr lang="en-US" sz="1200" dirty="0"/>
              <a:t> vitae </a:t>
            </a:r>
            <a:r>
              <a:rPr lang="en-US" sz="1200" dirty="0" err="1"/>
              <a:t>nunc</a:t>
            </a:r>
            <a:r>
              <a:rPr lang="en-US" sz="1200" dirty="0"/>
              <a:t> sed </a:t>
            </a:r>
            <a:r>
              <a:rPr lang="en-US" sz="1200" dirty="0" err="1"/>
              <a:t>velit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	Leo integer </a:t>
            </a:r>
            <a:r>
              <a:rPr lang="en-US" sz="1200" dirty="0" err="1"/>
              <a:t>malesuada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vel </a:t>
            </a:r>
            <a:r>
              <a:rPr lang="en-US" sz="1200" dirty="0" err="1"/>
              <a:t>risus</a:t>
            </a:r>
            <a:r>
              <a:rPr lang="en-US" sz="1200" dirty="0"/>
              <a:t>. Massa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purus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 </a:t>
            </a:r>
            <a:r>
              <a:rPr lang="en-US" sz="1200" dirty="0" err="1"/>
              <a:t>accumsan</a:t>
            </a:r>
            <a:r>
              <a:rPr lang="en-US" sz="1200" dirty="0"/>
              <a:t> in. </a:t>
            </a:r>
            <a:r>
              <a:rPr lang="en-US" sz="1200" dirty="0" err="1"/>
              <a:t>Malesuada</a:t>
            </a:r>
            <a:r>
              <a:rPr lang="en-US" sz="1200" dirty="0"/>
              <a:t> fames ac </a:t>
            </a:r>
            <a:r>
              <a:rPr lang="en-US" sz="1200" dirty="0" err="1"/>
              <a:t>turpis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</a:t>
            </a:r>
            <a:r>
              <a:rPr lang="en-US" sz="1200" dirty="0" err="1"/>
              <a:t>maecenas</a:t>
            </a:r>
            <a:r>
              <a:rPr lang="en-US" sz="1200" dirty="0"/>
              <a:t>. Sed </a:t>
            </a:r>
            <a:r>
              <a:rPr lang="en-US" sz="1200" dirty="0" err="1"/>
              <a:t>lectus</a:t>
            </a:r>
            <a:r>
              <a:rPr lang="en-US" sz="1200" dirty="0"/>
              <a:t> vestibulum </a:t>
            </a:r>
            <a:r>
              <a:rPr lang="en-US" sz="1200" dirty="0" err="1"/>
              <a:t>mattis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sed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. Aenean pharetra magna ac </a:t>
            </a:r>
            <a:r>
              <a:rPr lang="en-US" sz="1200" dirty="0" err="1"/>
              <a:t>placerat</a:t>
            </a:r>
            <a:r>
              <a:rPr lang="en-US" sz="1200" dirty="0"/>
              <a:t> vestibulum </a:t>
            </a:r>
            <a:r>
              <a:rPr lang="en-US" sz="1200" dirty="0" err="1"/>
              <a:t>lectus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ultrices</a:t>
            </a:r>
            <a:r>
              <a:rPr lang="en-US" sz="1200" dirty="0"/>
              <a:t>. </a:t>
            </a:r>
            <a:r>
              <a:rPr lang="en-US" sz="1200" dirty="0" err="1"/>
              <a:t>Faucibus</a:t>
            </a:r>
            <a:r>
              <a:rPr lang="en-US" sz="1200" dirty="0"/>
              <a:t> </a:t>
            </a:r>
            <a:r>
              <a:rPr lang="en-US" sz="1200" dirty="0" err="1"/>
              <a:t>turpis</a:t>
            </a:r>
            <a:r>
              <a:rPr lang="en-US" sz="1200" dirty="0"/>
              <a:t> in </a:t>
            </a:r>
            <a:r>
              <a:rPr lang="en-US" sz="1200" dirty="0" err="1"/>
              <a:t>eu</a:t>
            </a:r>
            <a:r>
              <a:rPr lang="en-US" sz="1200" dirty="0"/>
              <a:t> mi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neque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32308-1C1D-A4C6-97CF-AF80FDFDA94F}"/>
              </a:ext>
            </a:extLst>
          </p:cNvPr>
          <p:cNvSpPr/>
          <p:nvPr/>
        </p:nvSpPr>
        <p:spPr>
          <a:xfrm>
            <a:off x="2978943" y="796921"/>
            <a:ext cx="934139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Phoenix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99AF0-4E7F-4B81-E623-2E02993E050E}"/>
              </a:ext>
            </a:extLst>
          </p:cNvPr>
          <p:cNvSpPr/>
          <p:nvPr/>
        </p:nvSpPr>
        <p:spPr>
          <a:xfrm>
            <a:off x="3910469" y="796921"/>
            <a:ext cx="729616" cy="32543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CD1C95-150B-C34C-99EC-BAAFE99F3B76}"/>
              </a:ext>
            </a:extLst>
          </p:cNvPr>
          <p:cNvSpPr/>
          <p:nvPr/>
        </p:nvSpPr>
        <p:spPr>
          <a:xfrm>
            <a:off x="4640086" y="796923"/>
            <a:ext cx="772724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Yuma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93B3DF-FEAC-C40A-D4C2-476A13CFE97D}"/>
              </a:ext>
            </a:extLst>
          </p:cNvPr>
          <p:cNvSpPr/>
          <p:nvPr/>
        </p:nvSpPr>
        <p:spPr>
          <a:xfrm>
            <a:off x="5412810" y="796924"/>
            <a:ext cx="898808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Bisbee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C6FD2-EDD1-5573-02D9-1E001057B8C1}"/>
              </a:ext>
            </a:extLst>
          </p:cNvPr>
          <p:cNvSpPr/>
          <p:nvPr/>
        </p:nvSpPr>
        <p:spPr>
          <a:xfrm>
            <a:off x="6311618" y="796924"/>
            <a:ext cx="898808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Tuscon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5CED37-77BD-A311-1240-31A5400E4A26}"/>
              </a:ext>
            </a:extLst>
          </p:cNvPr>
          <p:cNvSpPr/>
          <p:nvPr/>
        </p:nvSpPr>
        <p:spPr>
          <a:xfrm>
            <a:off x="8782051" y="0"/>
            <a:ext cx="3596288" cy="691133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2539DD-CAB0-0A57-CD3D-FD4F2A2EEEFC}"/>
              </a:ext>
            </a:extLst>
          </p:cNvPr>
          <p:cNvSpPr/>
          <p:nvPr/>
        </p:nvSpPr>
        <p:spPr>
          <a:xfrm>
            <a:off x="-1432561" y="-73819"/>
            <a:ext cx="1371600" cy="70056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DC88B4-3F2B-DC2D-EACD-3D54E7335216}"/>
              </a:ext>
            </a:extLst>
          </p:cNvPr>
          <p:cNvSpPr txBox="1"/>
          <p:nvPr/>
        </p:nvSpPr>
        <p:spPr>
          <a:xfrm>
            <a:off x="7312292" y="-47149"/>
            <a:ext cx="1289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43c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74FC47-8199-952A-A869-166872ECA0FF}"/>
              </a:ext>
            </a:extLst>
          </p:cNvPr>
          <p:cNvSpPr txBox="1"/>
          <p:nvPr/>
        </p:nvSpPr>
        <p:spPr>
          <a:xfrm>
            <a:off x="7280761" y="-73819"/>
            <a:ext cx="1289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</a:rPr>
              <a:t>43c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DC50AD-5420-6BBC-E252-4485AAA2D68B}"/>
              </a:ext>
            </a:extLst>
          </p:cNvPr>
          <p:cNvSpPr/>
          <p:nvPr/>
        </p:nvSpPr>
        <p:spPr>
          <a:xfrm>
            <a:off x="1510663" y="796921"/>
            <a:ext cx="934139" cy="325438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Arizona</a:t>
            </a:r>
          </a:p>
        </p:txBody>
      </p:sp>
    </p:spTree>
    <p:extLst>
      <p:ext uri="{BB962C8B-B14F-4D97-AF65-F5344CB8AC3E}">
        <p14:creationId xmlns:p14="http://schemas.microsoft.com/office/powerpoint/2010/main" val="705456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120</TotalTime>
  <Words>5475</Words>
  <Application>Microsoft Office PowerPoint</Application>
  <PresentationFormat>Widescreen</PresentationFormat>
  <Paragraphs>282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Parker</dc:creator>
  <cp:lastModifiedBy>Gavin Parker</cp:lastModifiedBy>
  <cp:revision>12</cp:revision>
  <dcterms:created xsi:type="dcterms:W3CDTF">2023-06-13T01:43:35Z</dcterms:created>
  <dcterms:modified xsi:type="dcterms:W3CDTF">2023-06-13T18:10:53Z</dcterms:modified>
</cp:coreProperties>
</file>