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>
        <p:scale>
          <a:sx n="50" d="100"/>
          <a:sy n="50" d="100"/>
        </p:scale>
        <p:origin x="540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11D0-4984-34A0-0070-B467EC62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ACDD-C3CD-96BB-6DC9-8A274DE9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FA9A-D5A2-1C7E-00D9-A7E70EA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FB96-486E-764F-64BF-7E4E2CCC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81E2-13A5-7592-0F5A-543BDA1C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1325-5D33-AC29-0E51-F02F25D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77BB-C833-6F6C-61A3-17655920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8503-008A-68C5-B651-D63C19A8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322-EF17-DC26-4CAD-CA30D17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AED7-7671-E8AD-E228-8515076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0DBE9-0F2A-5E22-A34A-F5A1032D5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9D1E-AF9F-12BE-4883-D058C6EE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604F-C3BF-3F93-BFC2-A0CFC9E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52BA-CA27-E246-40C3-C542A959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4C9F-6348-568B-83E2-5EEDFBC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D8D0-6CA0-F1EB-4754-25E87F9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9E5D-1EEB-551D-BC26-6E82D1A0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876A-47E7-AD24-8C69-1FCF1EF4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E144-F0B4-805E-5715-6016B4F2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24CB-710E-DA8C-22FE-10371FE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2DF-67EA-DAEF-CBD1-3B61738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0D14-0F19-7380-EF6F-7F3BE615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744D-70AD-E526-0930-FF6F694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30EB-9DB1-3A03-E18C-C5D7852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1FC9-8A57-7AAC-81B2-06D9392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700-7A4D-EF8D-00F2-147B9FD5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6794-590B-D439-6DB8-59403E07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B415-FA18-FAA2-FB3D-AD6B8587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0A7-1A4F-1AFA-2BDE-A2AAFDC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3CB0-B9D6-6CB4-D608-5FFC7AF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ECB0-AAA8-7790-2AA4-6B128A2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495-3F65-DD3E-AB41-020FA7D5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9D9C-2097-1069-F72F-2BE29F75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18F2-2AB7-C4C9-8555-F201BF82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88047-0B3C-67CB-5357-CA5174B5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4AB1E-9118-DB42-9628-2C17FDD8E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FE21D-24E1-00C1-77C3-C025C6CF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B4F3F-FB69-151F-B715-FA01533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1399B-3743-C3E8-C446-2242EF2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1739-CB96-FBB8-305F-40EAB18E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3CED-9699-03F9-0D68-4ABCCCE2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AC20-BA43-1295-B42F-A0F24E7F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45DA-2D85-255B-4100-E8A9D0F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CE37-566B-31FC-B142-670763C4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7A1F2-9F7C-5880-536A-BC51B0D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4DBD-728A-2382-6CA9-474A87E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24B0-20F8-C503-CC7B-A35DFEE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4153-CA71-F548-E539-37BCE4B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11FC-9B6C-CFB6-5DE3-353E8534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EF60-2427-BFE1-46ED-B1BFC597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2B0-3DE3-4E80-661E-191554C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3A6A-EA8C-48F4-1432-9EF181F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9582-9758-00BE-6E0A-57E9125F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F177-B97C-859A-355A-54603246C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A0671-994E-45CC-BC7C-B261A860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DE21-E6AA-5C52-796F-3D3951A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AF905-857F-FEDF-3B02-21F9F4BC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244F-5503-6B87-4EC0-6F2B9D15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A204-29E0-8316-1C67-F13F5B82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2382-E6D8-8ADF-DDB8-7AC9565D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90BD-6198-C348-770C-313CCBE30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2BBA-BDC3-44F1-AEE5-96945944F8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C248-67C9-0FE1-DA22-B57FEAE5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EF92-9097-52C6-6ECA-C94BFD44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48C-3DC3-6D9D-220D-0ECAAD4F5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E2B-FABE-E21F-2B76-221996EBC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4CCC-7F4D-1A28-7330-54A7BE8E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1" y="-94298"/>
            <a:ext cx="12424059" cy="7005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8340" y="1295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8340" y="7870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8340" y="14446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8340" y="21420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8340" y="28554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1050051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1018520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8305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48C-3DC3-6D9D-220D-0ECAAD4F5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E2B-FABE-E21F-2B76-221996EBC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4CCC-7F4D-1A28-7330-54A7BE8E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2561" y="-94299"/>
            <a:ext cx="12424059" cy="7005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1510664" y="736600"/>
            <a:ext cx="1003936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-94298"/>
            <a:ext cx="3596288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01135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48C-3DC3-6D9D-220D-0ECAAD4F5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E2B-FABE-E21F-2B76-221996EBC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4CCC-7F4D-1A28-7330-54A7BE8E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5700" y="-68341"/>
            <a:ext cx="7153479" cy="403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Arizona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311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880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Parker</dc:creator>
  <cp:lastModifiedBy>Gavin Parker</cp:lastModifiedBy>
  <cp:revision>4</cp:revision>
  <dcterms:created xsi:type="dcterms:W3CDTF">2023-06-13T01:43:35Z</dcterms:created>
  <dcterms:modified xsi:type="dcterms:W3CDTF">2023-06-13T02:06:19Z</dcterms:modified>
</cp:coreProperties>
</file>