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E0000"/>
    <a:srgbClr val="284527"/>
    <a:srgbClr val="3B663A"/>
    <a:srgbClr val="02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9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48:5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24575,'1'6'0,"0"-1"0,0 0 0,0 1 0,1-1 0,0 0 0,0 0 0,0 0 0,0-1 0,6 8 0,4 12 0,-5-11 0,-1 0 0,2-1 0,0 1 0,0-2 0,1 1 0,0-1 0,17 14 0,-26-25 0,0 1 0,0-1 0,0 0 0,1 1 0,-1-1 0,0 0 0,0 1 0,1-1 0,-1 0 0,0 0 0,1 0 0,-1 1 0,0-1 0,1 0 0,-1 0 0,0 0 0,1 0 0,-1 1 0,0-1 0,1 0 0,-1 0 0,1 0 0,-1 0 0,0 0 0,1 0 0,-1 0 0,0 0 0,1 0 0,-1 0 0,1 0 0,-1-1 0,0 1 0,1 0 0,-1 0 0,0 0 0,1 0 0,-1 0 0,0-1 0,1 1 0,-1 0 0,0 0 0,0-1 0,1 1 0,7-20 0,-4 6 0,6-8 0,-1-1 0,7-32 0,5-11 0,1-5 0,-11 34 0,21-46 0,-28 71 0,1 0 0,2-16 0,-5 19 0,0 1 0,0 0 0,1 0 0,0 0 0,1 0 0,-1 0 0,9-12 0,-6 13-116,4-5-300,0-1-1,9-16 1,-11 12-6410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49:1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24575,'1'2'0,"0"0"0,0 0 0,1 0 0,-1-1 0,0 1 0,1-1 0,-1 1 0,1-1 0,-1 1 0,1-1 0,0 0 0,-1 0 0,4 1 0,2 3 0,1 2 0,-1-1 0,1 1 0,-1 0 0,-1 1 0,1 0 0,-1 0 0,7 14 0,40 84 0,-52-104 0,0 0 0,0-1 0,0 1 0,0 0 0,0 0 0,1-1 0,2 4 0,-4-5 0,0 0 0,1 0 0,-1 0 0,0 1 0,0-1 0,1 0 0,-1 0 0,0 0 0,0 0 0,1 0 0,-1 0 0,0 0 0,0 0 0,1 1 0,-1-1 0,0 0 0,0 0 0,1 0 0,-1 0 0,0 0 0,1-1 0,-1 1 0,0 0 0,0 0 0,1 0 0,-1 0 0,1-1 0,-1 1 0,1-1 0,-1 1 0,1-1 0,-1 1 0,0-1 0,1 1 0,-1-1 0,0 1 0,0-1 0,1 0 0,-1 1 0,0-1 0,0-1 0,2-6 0,-1 0 0,1-15 0,-2 16 0,1 0 0,0 1 0,0-1 0,0 0 0,3-7 0,4-5 0,1 1 0,16-24 0,-15 25 0,0-1 0,11-26 0,-19 38 0,75-219 0,-74 213-195,0 0 0,1 0 0,0 1 0,1 0 0,0 0 0,13-19 0,-8 17-6631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9E20-AF14-351A-60B7-AAB569B5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4F18F-63E7-8229-3259-49F603C4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D1DF-A825-4C8B-10D1-71CE3B20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3633-B496-CB94-7D32-1534F7E8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D78A-23F5-5C60-85CF-A1F85DAB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AAA6-581F-7B72-AE6E-B7D8901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C1972-3EE0-7A19-4147-B3325E3C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621B-4D19-E83B-0532-ADBE5788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721D-FDD5-C513-B987-CF46B9EB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224-6816-9FA0-8064-EE6D439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5C1E7-5406-4488-6594-484683982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39ED-923B-37EB-D8BA-7B42CA45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2365-15E2-79F7-DE97-758D8033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884D-6E8B-A20F-4682-B9F2217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9DB4-9FA1-DBD3-AB1F-A7D866DF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DB5D-56B5-4345-0BB8-28224274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2802-6B80-E6AF-3767-DADA0DB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57866-0829-7915-A93F-51141311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E49F-7632-8FA2-30CE-E8A63DB6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0504-7093-2FEB-72FB-88445381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B9B9-322E-1A12-4C22-1FB81ACA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73B8-F82F-CEF4-B750-14785C70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262C-AA0D-7C6A-0B3D-CE86A69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0F9F-62B1-00E2-8D29-D7D211E2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3097-809E-4975-342A-69609203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5A0E-D6BA-FF92-D6B5-F0A9ABEF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7C2D-44FA-F2D9-E3EA-6E9D6890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9567-5CDB-F32E-7F61-BAD0A5CF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06FA-C1CD-F19E-9D4B-340E001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8D64-A01B-7A1C-C0FF-101D7512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97E7-B35B-0259-79D2-D212AD7E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6D4-EEAD-DA36-0B02-2103A3D8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EAD8-1811-C2CB-F4C0-1C20DC4E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DAC6-81DB-96C0-F27D-500AD02E5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209F-6C89-8D1F-468B-11DB19D75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20421-7C14-C9F9-24DE-55BE87F6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23EC9-4397-06D5-157A-92712A45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ED1C-54E1-E66D-C755-512639B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0A78F-A839-EB3A-108E-1FAB09FF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5249-15E3-2345-9E7A-8462FE08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2F87-A734-5146-915A-518F237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9EBB1-8A8B-1B8F-AE10-85399644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3CE6F-7869-A05D-D292-F61AE1C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796F5-DCE4-4F9F-108C-FE5495B1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648E-F903-CAEC-EB6B-FC563CA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D73F-0026-6F14-C867-B76E92E2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2AED-0B38-1CC4-A856-7C7D461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00C5-B32F-30B8-062C-ED3BDD1C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3F020-6E92-8949-CBD7-093807E7D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91129-2360-B635-9BBC-4AE221A4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600FB-C1E7-4CBF-E6C3-0FE2AEA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69FE-9D83-69AE-14C7-207A518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8C1-DE06-D61E-08DB-B26EDAA1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6CFAF-1FB1-2068-AF0D-14B22748E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2810-4EBB-F842-EFB0-397A40DC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AF8F-8F6F-39C8-C173-9631C9F0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C6A4-8ACB-429D-8925-94529F99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C359-3198-A2B7-FEFC-D34EF125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6C3CB-BAA1-A786-B84A-1E6A9E50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301C-A6C4-B9E1-E7C0-DD86D9ED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E4F2-A0CA-7F46-5883-EB2B2506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EDA9-D307-444C-AB27-6B0C9C9C0B4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5C5D-75AB-DA98-23CD-77AF6E39C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7806-8C77-63CA-B7BE-A37747A1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CF11-4206-4BAE-ABFF-3D3978F2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F34F7C-59F0-D733-E46F-C37032E0D93F}"/>
              </a:ext>
            </a:extLst>
          </p:cNvPr>
          <p:cNvSpPr/>
          <p:nvPr/>
        </p:nvSpPr>
        <p:spPr>
          <a:xfrm>
            <a:off x="7815" y="0"/>
            <a:ext cx="60960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E8621-EBC8-B57A-EBAB-0AF33B094ED7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D1078-1AC7-3E5F-B1F2-6842BA93692A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5EC84-8746-CBB0-0BFE-21DF6AFB1AE2}"/>
              </a:ext>
            </a:extLst>
          </p:cNvPr>
          <p:cNvSpPr txBox="1"/>
          <p:nvPr/>
        </p:nvSpPr>
        <p:spPr>
          <a:xfrm>
            <a:off x="1759955" y="0"/>
            <a:ext cx="257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Class Maintenance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C7675-16E8-FD95-D223-71FAAABC8285}"/>
              </a:ext>
            </a:extLst>
          </p:cNvPr>
          <p:cNvSpPr txBox="1"/>
          <p:nvPr/>
        </p:nvSpPr>
        <p:spPr>
          <a:xfrm>
            <a:off x="0" y="461665"/>
            <a:ext cx="618470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	English 101				    </a:t>
            </a:r>
            <a:r>
              <a:rPr lang="en-US" sz="2400" b="1" dirty="0">
                <a:highlight>
                  <a:srgbClr val="C0C0C0"/>
                </a:highlight>
              </a:rPr>
              <a:t>-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 	Remedial Reading 	</a:t>
            </a:r>
            <a:r>
              <a:rPr lang="en-US" dirty="0">
                <a:highlight>
                  <a:srgbClr val="808080"/>
                </a:highlight>
              </a:rPr>
              <a:t>			    </a:t>
            </a:r>
            <a:r>
              <a:rPr lang="en-US" sz="2400" b="1" dirty="0">
                <a:highlight>
                  <a:srgbClr val="808080"/>
                </a:highlight>
              </a:rPr>
              <a:t>-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808080"/>
                </a:highlight>
              </a:rPr>
              <a:t>_</a:t>
            </a:r>
          </a:p>
          <a:p>
            <a:r>
              <a:rPr lang="en-US" dirty="0">
                <a:highlight>
                  <a:srgbClr val="C0C0C0"/>
                </a:highlight>
              </a:rPr>
              <a:t> 	English Literature 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-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endParaRPr lang="en-US" sz="2400" b="1" dirty="0">
              <a:solidFill>
                <a:srgbClr val="800000"/>
              </a:solidFill>
              <a:highlight>
                <a:srgbClr val="C0C0C0"/>
              </a:highlight>
            </a:endParaRPr>
          </a:p>
          <a:p>
            <a:r>
              <a:rPr lang="en-US" sz="2400" b="1" dirty="0">
                <a:solidFill>
                  <a:srgbClr val="284527"/>
                </a:solidFill>
              </a:rPr>
              <a:t>		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B6FC6-A957-FB02-FDC0-6D067FC391A9}"/>
              </a:ext>
            </a:extLst>
          </p:cNvPr>
          <p:cNvSpPr txBox="1"/>
          <p:nvPr/>
        </p:nvSpPr>
        <p:spPr>
          <a:xfrm>
            <a:off x="7674555" y="0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 Maintenance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E9A6F-9D61-0827-DDCE-5D83C8D18699}"/>
              </a:ext>
            </a:extLst>
          </p:cNvPr>
          <p:cNvSpPr txBox="1"/>
          <p:nvPr/>
        </p:nvSpPr>
        <p:spPr>
          <a:xfrm>
            <a:off x="6111630" y="448985"/>
            <a:ext cx="61847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Class: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dirty="0">
                <a:highlight>
                  <a:srgbClr val="C0C0C0"/>
                </a:highlight>
              </a:rPr>
              <a:t>English 101 |v|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	Elijah Abhinav				    </a:t>
            </a:r>
            <a:r>
              <a:rPr lang="en-US" sz="2400" b="1" dirty="0">
                <a:highlight>
                  <a:srgbClr val="C0C0C0"/>
                </a:highlight>
              </a:rPr>
              <a:t>-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	Bobby Moore	</a:t>
            </a:r>
            <a:r>
              <a:rPr lang="en-US" dirty="0">
                <a:highlight>
                  <a:srgbClr val="808080"/>
                </a:highlight>
              </a:rPr>
              <a:t>			    </a:t>
            </a:r>
            <a:r>
              <a:rPr lang="en-US" sz="2400" b="1" dirty="0">
                <a:highlight>
                  <a:srgbClr val="808080"/>
                </a:highlight>
              </a:rPr>
              <a:t>-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808080"/>
                </a:highlight>
              </a:rPr>
              <a:t>_</a:t>
            </a:r>
          </a:p>
          <a:p>
            <a:r>
              <a:rPr lang="en-US" dirty="0">
                <a:highlight>
                  <a:srgbClr val="C0C0C0"/>
                </a:highlight>
              </a:rPr>
              <a:t> 	Caleb Lowe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-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	Ronnie Hardy	</a:t>
            </a:r>
            <a:r>
              <a:rPr lang="en-US" dirty="0">
                <a:highlight>
                  <a:srgbClr val="808080"/>
                </a:highlight>
              </a:rPr>
              <a:t>			    </a:t>
            </a:r>
            <a:r>
              <a:rPr lang="en-US" sz="2400" b="1" dirty="0">
                <a:highlight>
                  <a:srgbClr val="808080"/>
                </a:highlight>
              </a:rPr>
              <a:t>-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808080"/>
                </a:highlight>
              </a:rPr>
              <a:t>_</a:t>
            </a:r>
          </a:p>
          <a:p>
            <a:r>
              <a:rPr lang="en-US" dirty="0">
                <a:highlight>
                  <a:srgbClr val="C0C0C0"/>
                </a:highlight>
              </a:rPr>
              <a:t> 	Easton Massey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-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endParaRPr lang="en-US" b="1" dirty="0">
              <a:solidFill>
                <a:srgbClr val="284527"/>
              </a:solidFill>
            </a:endParaRPr>
          </a:p>
          <a:p>
            <a:r>
              <a:rPr lang="en-US" sz="2400" b="1" dirty="0">
                <a:solidFill>
                  <a:srgbClr val="284527"/>
                </a:solidFill>
              </a:rPr>
              <a:t>		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BD79C-3725-20A4-6AFE-724418CBD6B0}"/>
              </a:ext>
            </a:extLst>
          </p:cNvPr>
          <p:cNvSpPr txBox="1"/>
          <p:nvPr/>
        </p:nvSpPr>
        <p:spPr>
          <a:xfrm>
            <a:off x="1681536" y="3441680"/>
            <a:ext cx="2732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 Attendance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64D5F-D867-95DC-388A-9320F44D922F}"/>
              </a:ext>
            </a:extLst>
          </p:cNvPr>
          <p:cNvSpPr txBox="1"/>
          <p:nvPr/>
        </p:nvSpPr>
        <p:spPr>
          <a:xfrm>
            <a:off x="7815" y="3985447"/>
            <a:ext cx="61990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Class: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dirty="0">
                <a:highlight>
                  <a:srgbClr val="C0C0C0"/>
                </a:highlight>
              </a:rPr>
              <a:t>English 101 |v|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					            </a:t>
            </a:r>
            <a:r>
              <a:rPr lang="en-US" dirty="0">
                <a:solidFill>
                  <a:schemeClr val="bg1"/>
                </a:solidFill>
              </a:rPr>
              <a:t>Absent?</a:t>
            </a:r>
          </a:p>
          <a:p>
            <a:r>
              <a:rPr lang="en-US" dirty="0">
                <a:highlight>
                  <a:srgbClr val="C0C0C0"/>
                </a:highlight>
              </a:rPr>
              <a:t>	Elijah Abhinav				    </a:t>
            </a:r>
            <a:r>
              <a:rPr lang="en-US" sz="2400" b="1" dirty="0">
                <a:highlight>
                  <a:srgbClr val="C0C0C0"/>
                </a:highlight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	Bobby Moore	</a:t>
            </a:r>
            <a:r>
              <a:rPr lang="en-US" dirty="0">
                <a:highlight>
                  <a:srgbClr val="808080"/>
                </a:highlight>
              </a:rPr>
              <a:t>			    </a:t>
            </a:r>
            <a:r>
              <a:rPr lang="en-US" sz="2400" b="1" dirty="0">
                <a:highlight>
                  <a:srgbClr val="808080"/>
                </a:highlight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808080"/>
                </a:highlight>
              </a:rPr>
              <a:t>_</a:t>
            </a:r>
          </a:p>
          <a:p>
            <a:r>
              <a:rPr lang="en-US" dirty="0">
                <a:highlight>
                  <a:srgbClr val="C0C0C0"/>
                </a:highlight>
              </a:rPr>
              <a:t> 	Caleb Lowe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	Ronnie Hardy	</a:t>
            </a:r>
            <a:r>
              <a:rPr lang="en-US" dirty="0">
                <a:highlight>
                  <a:srgbClr val="808080"/>
                </a:highlight>
              </a:rPr>
              <a:t>			    </a:t>
            </a:r>
            <a:r>
              <a:rPr lang="en-US" sz="2400" b="1" dirty="0">
                <a:highlight>
                  <a:srgbClr val="808080"/>
                </a:highlight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808080"/>
                </a:highlight>
              </a:rPr>
              <a:t>_</a:t>
            </a:r>
          </a:p>
          <a:p>
            <a:r>
              <a:rPr lang="en-US" dirty="0">
                <a:highlight>
                  <a:srgbClr val="C0C0C0"/>
                </a:highlight>
              </a:rPr>
              <a:t> 	Easton Massey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highlight>
                  <a:srgbClr val="C0C0C0"/>
                </a:highlight>
              </a:rPr>
              <a:t>_</a:t>
            </a:r>
            <a:endParaRPr lang="en-US" b="1" dirty="0">
              <a:solidFill>
                <a:srgbClr val="284527"/>
              </a:solidFill>
            </a:endParaRPr>
          </a:p>
          <a:p>
            <a:r>
              <a:rPr lang="en-US" sz="2400" b="1" dirty="0">
                <a:solidFill>
                  <a:srgbClr val="284527"/>
                </a:solidFill>
              </a:rPr>
              <a:t>						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24801-A9EC-5DFF-582E-FF39EBC90E30}"/>
              </a:ext>
            </a:extLst>
          </p:cNvPr>
          <p:cNvSpPr/>
          <p:nvPr/>
        </p:nvSpPr>
        <p:spPr>
          <a:xfrm>
            <a:off x="5642708" y="4611077"/>
            <a:ext cx="289169" cy="289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D8617-DE21-2D7B-A538-47A731325FFE}"/>
              </a:ext>
            </a:extLst>
          </p:cNvPr>
          <p:cNvSpPr/>
          <p:nvPr/>
        </p:nvSpPr>
        <p:spPr>
          <a:xfrm>
            <a:off x="5634893" y="4982348"/>
            <a:ext cx="289169" cy="289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5A5D1F-345A-6F88-AE00-62F38E76D777}"/>
              </a:ext>
            </a:extLst>
          </p:cNvPr>
          <p:cNvSpPr/>
          <p:nvPr/>
        </p:nvSpPr>
        <p:spPr>
          <a:xfrm>
            <a:off x="5634892" y="5353619"/>
            <a:ext cx="289169" cy="289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F2DD7-B394-4BFE-EA62-4E49EEF4F71A}"/>
              </a:ext>
            </a:extLst>
          </p:cNvPr>
          <p:cNvSpPr/>
          <p:nvPr/>
        </p:nvSpPr>
        <p:spPr>
          <a:xfrm>
            <a:off x="5634891" y="5724890"/>
            <a:ext cx="289169" cy="289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654E08-4461-110C-C926-C8AAEAC66A7A}"/>
              </a:ext>
            </a:extLst>
          </p:cNvPr>
          <p:cNvSpPr/>
          <p:nvPr/>
        </p:nvSpPr>
        <p:spPr>
          <a:xfrm>
            <a:off x="5634890" y="6096161"/>
            <a:ext cx="289169" cy="289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96B243-F7DA-5D28-D088-E9B0DB62301A}"/>
                  </a:ext>
                </a:extLst>
              </p14:cNvPr>
              <p14:cNvContentPartPr/>
              <p14:nvPr/>
            </p14:nvContentPartPr>
            <p14:xfrm>
              <a:off x="5712760" y="5028040"/>
              <a:ext cx="130680" cy="216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96B243-F7DA-5D28-D088-E9B0DB623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3760" y="5019040"/>
                <a:ext cx="148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94B12D-C2C7-FBFC-B012-7653E32D2483}"/>
                  </a:ext>
                </a:extLst>
              </p14:cNvPr>
              <p14:cNvContentPartPr/>
              <p14:nvPr/>
            </p14:nvContentPartPr>
            <p14:xfrm>
              <a:off x="5721040" y="5382640"/>
              <a:ext cx="142920" cy="215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94B12D-C2C7-FBFC-B012-7653E32D24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2040" y="5373640"/>
                <a:ext cx="16056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90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Parker</dc:creator>
  <cp:lastModifiedBy>Gavin Parker</cp:lastModifiedBy>
  <cp:revision>1</cp:revision>
  <dcterms:created xsi:type="dcterms:W3CDTF">2023-05-31T02:25:35Z</dcterms:created>
  <dcterms:modified xsi:type="dcterms:W3CDTF">2023-05-31T02:50:34Z</dcterms:modified>
</cp:coreProperties>
</file>