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9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FF02-9A47-4B26-8BA5-70F9F894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03119-63C4-498C-B70E-88014E3DC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61512-80FB-4A47-A430-CC89D4A6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7F4E0-E4F3-45C3-80C0-3DAC8E5E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CE14C-4C82-4458-B74D-E825B282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3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5B5DF-A038-4DBB-AAFB-61DB1B64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13165-67CB-4D1E-AC65-3DA6AF9C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6B8A3-820C-410B-AF0E-614AD952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CDC90-2663-480E-B516-9B5211C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601F6-6830-4698-A02D-82DF52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AA60F-A912-47BE-AA9E-E134F0FA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64A2D-033F-4803-993A-5172BD40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F10FE-159D-4149-997F-4E5CE2F1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2610E-4444-41E3-A27F-85B497B7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83D1A-28F2-41A2-B304-B4ECD502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77E0-1D8B-4BA9-9A65-DD0F8ECC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E49D0-0334-4641-8076-4C8F113B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3F641-3A6C-4B12-9FD9-2B8B8D3E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6533A-A573-428D-A507-522BC88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58633-CCFE-42E8-8E3C-9831B4FB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9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DCFD5-DF78-48C7-B024-D077C75A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151B-E372-4528-990A-458CFAD3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0952C-AADD-4114-9172-38B6BE21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E0249-84B9-49B5-A257-A3B318D3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9DE88-F2A4-4A63-B81D-0EC48E5A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9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96F7B-056A-4FEB-AD1A-70BCFA89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921B2-D0C9-4C23-9E2F-2BF0ED4DC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5238A-F030-4AC4-8ECA-BEAECB57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1E99D-D940-4862-87B8-0F9F7849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CEB06-6FA9-4A4A-AF85-0A7D2FB5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42AA8-DAA5-4F1C-A8CD-D714A6C9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70B3-FDED-4F1B-8769-A29E09DD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B4724-BD5F-428B-A60B-389E95B7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D742D-0AF5-4C26-B94D-A6E850687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689BA-84A9-458C-908D-FE987F56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B7670-901E-4EF3-A449-7EF98231A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D3081-4148-49A8-BBA9-85DE15EB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00A08-8ED5-4E68-8D61-B5FC5460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66D17-EF89-4725-983E-BDBBB3C9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2EE2C-6ADA-440A-A7A8-C3942B7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6F3819-149F-4785-8A37-FFDAFE3D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2BEF5-2DF0-418B-AC32-5E85781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AE2884-18F6-4AD3-9DB8-EE20732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9E35B-E0F5-4FE3-8B89-5DD3F2C8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1F13B-A58B-469A-81A1-6D426BB2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758A4-8036-459C-8314-D94136E6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E8E9-912A-4239-9D6C-A2306A85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BB524-E60B-4444-9B76-ED4A2CA0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9677C-F020-4CE4-83A9-E92FBAEF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9AC46-EF92-4DE1-A5CD-BFE9345C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30C33-C5F3-4C5A-BBFE-504A6A91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DFA81-9FF7-41A8-B093-CCA3A20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4B97-DDB1-4F48-9B49-BCD6389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4261F-8269-4122-B9FB-CD784BAB5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EBB56-E161-4801-AE42-40A5F119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EE152-53E4-458F-B76E-2DFF94CF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E2ACC-E008-4FAB-BC93-9DFB61B1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897F2-FA9C-4AFE-BEF8-2B4690B5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86C87-6E80-422F-876F-1EABC4E6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75DA5-5F1E-4773-832A-E9253060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85812-8026-4626-AFBB-D93AFEC01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567F-DBDB-4545-9F2D-992AD3CEF3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231DF-D703-4CE1-995D-C52DE834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FF592-AD9E-492F-9FB2-DEE8884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212D-2BE3-4A52-96B9-3C9A1649A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8BF9-E346-424F-BF6B-8E25326A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05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과제 </a:t>
            </a:r>
            <a:r>
              <a:rPr lang="en-US" altLang="ko-KR" sz="3200" dirty="0"/>
              <a:t>: </a:t>
            </a:r>
            <a:r>
              <a:rPr lang="ko-KR" altLang="en-US" sz="3200" dirty="0"/>
              <a:t>블루투스 통신으로 </a:t>
            </a:r>
            <a:r>
              <a:rPr lang="en-US" altLang="ko-KR" sz="3200" dirty="0"/>
              <a:t>2</a:t>
            </a:r>
            <a:r>
              <a:rPr lang="ko-KR" altLang="en-US" sz="3200" dirty="0"/>
              <a:t>개의 </a:t>
            </a:r>
            <a:r>
              <a:rPr lang="en-US" altLang="ko-KR" sz="3200" dirty="0"/>
              <a:t>LED </a:t>
            </a:r>
            <a:r>
              <a:rPr lang="ko-KR" altLang="en-US" sz="3200" dirty="0"/>
              <a:t>제어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19B6B-FC16-4274-AB66-9C5B4C1E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21" y="1597068"/>
            <a:ext cx="10646079" cy="457989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준비물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아두이노</a:t>
            </a:r>
            <a:r>
              <a:rPr lang="en-US" altLang="ko-KR" sz="2000" dirty="0"/>
              <a:t>, LED 2</a:t>
            </a:r>
            <a:r>
              <a:rPr lang="ko-KR" altLang="en-US" sz="2000" dirty="0"/>
              <a:t>개</a:t>
            </a:r>
            <a:r>
              <a:rPr lang="en-US" altLang="ko-KR" sz="2000" dirty="0"/>
              <a:t>(RED, BLUE), </a:t>
            </a:r>
            <a:r>
              <a:rPr lang="ko-KR" altLang="en-US" sz="2000" dirty="0"/>
              <a:t>저항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r>
              <a:rPr lang="en-US" altLang="ko-KR" sz="2000" dirty="0"/>
              <a:t>(220</a:t>
            </a:r>
            <a:r>
              <a:rPr lang="el-GR" altLang="ko-KR" sz="2000" dirty="0"/>
              <a:t>Ω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블루투스 </a:t>
            </a:r>
            <a:r>
              <a:rPr lang="en-US" altLang="ko-KR" sz="2000" dirty="0"/>
              <a:t>4.0 </a:t>
            </a:r>
            <a:r>
              <a:rPr lang="ko-KR" altLang="en-US" sz="2000" dirty="0"/>
              <a:t>모듈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스마트폰 앱</a:t>
            </a:r>
            <a:r>
              <a:rPr lang="en-US" altLang="ko-KR" sz="2000" dirty="0"/>
              <a:t>(</a:t>
            </a:r>
            <a:r>
              <a:rPr lang="ko-KR" altLang="en-US" sz="2000" dirty="0"/>
              <a:t>블루투스 터미널</a:t>
            </a:r>
            <a:r>
              <a:rPr lang="en-US" altLang="ko-KR" sz="2000" dirty="0"/>
              <a:t>…)</a:t>
            </a:r>
          </a:p>
          <a:p>
            <a:pPr lvl="1"/>
            <a:endParaRPr lang="en-US" altLang="ko-KR" sz="1200" dirty="0"/>
          </a:p>
          <a:p>
            <a:r>
              <a:rPr lang="ko-KR" altLang="en-US" sz="2400" dirty="0"/>
              <a:t>제어 방법</a:t>
            </a:r>
            <a:endParaRPr lang="en-US" altLang="ko-KR" sz="2400" dirty="0"/>
          </a:p>
          <a:p>
            <a:pPr lvl="1"/>
            <a:r>
              <a:rPr lang="ko-KR" altLang="en-US" sz="2200" dirty="0"/>
              <a:t>스마트폰 앱에서 문자 </a:t>
            </a:r>
            <a:r>
              <a:rPr lang="en-US" altLang="ko-KR" sz="2200" dirty="0"/>
              <a:t>‘1’</a:t>
            </a:r>
            <a:r>
              <a:rPr lang="ko-KR" altLang="en-US" sz="2200" dirty="0"/>
              <a:t>을 입력하면</a:t>
            </a:r>
            <a:r>
              <a:rPr lang="en-US" altLang="ko-KR" sz="2200" dirty="0"/>
              <a:t>, RED LED ON 				  </a:t>
            </a:r>
          </a:p>
          <a:p>
            <a:pPr marL="457200" lvl="1" indent="0">
              <a:buNone/>
            </a:pPr>
            <a:r>
              <a:rPr lang="en-US" altLang="ko-KR" sz="2200" dirty="0"/>
              <a:t>                                                -&gt; PC(Serial</a:t>
            </a:r>
            <a:r>
              <a:rPr lang="ko-KR" altLang="en-US" sz="2200" dirty="0"/>
              <a:t> </a:t>
            </a:r>
            <a:r>
              <a:rPr lang="en-US" altLang="ko-KR" sz="2200" dirty="0"/>
              <a:t>Monitor)</a:t>
            </a:r>
            <a:r>
              <a:rPr lang="ko-KR" altLang="en-US" sz="2200" dirty="0"/>
              <a:t>에 </a:t>
            </a:r>
            <a:r>
              <a:rPr lang="en-US" altLang="ko-KR" sz="2200" dirty="0"/>
              <a:t>“RED LED ON” </a:t>
            </a:r>
            <a:r>
              <a:rPr lang="ko-KR" altLang="en-US" sz="2200" dirty="0"/>
              <a:t>문자열 출력</a:t>
            </a:r>
            <a:endParaRPr lang="en-US" altLang="ko-KR" sz="2200" dirty="0"/>
          </a:p>
          <a:p>
            <a:pPr lvl="1"/>
            <a:r>
              <a:rPr lang="ko-KR" altLang="en-US" sz="2200" dirty="0"/>
              <a:t>문자 </a:t>
            </a:r>
            <a:r>
              <a:rPr lang="en-US" altLang="ko-KR" sz="2200" dirty="0"/>
              <a:t>‘2’</a:t>
            </a:r>
            <a:r>
              <a:rPr lang="ko-KR" altLang="en-US" sz="2200" dirty="0"/>
              <a:t>를 입력하면</a:t>
            </a:r>
            <a:r>
              <a:rPr lang="en-US" altLang="ko-KR" sz="2200" dirty="0"/>
              <a:t>, RED LED OFF -&gt; PC(Serial</a:t>
            </a:r>
            <a:r>
              <a:rPr lang="ko-KR" altLang="en-US" sz="2200" dirty="0"/>
              <a:t> </a:t>
            </a:r>
            <a:r>
              <a:rPr lang="en-US" altLang="ko-KR" sz="2200" dirty="0"/>
              <a:t>Monitor)</a:t>
            </a:r>
            <a:r>
              <a:rPr lang="ko-KR" altLang="en-US" sz="2200" dirty="0"/>
              <a:t>에 </a:t>
            </a:r>
            <a:r>
              <a:rPr lang="en-US" altLang="ko-KR" sz="2200" dirty="0"/>
              <a:t>“RED LED OFF” </a:t>
            </a:r>
            <a:r>
              <a:rPr lang="ko-KR" altLang="en-US" sz="2200" dirty="0"/>
              <a:t>문자열 출력</a:t>
            </a:r>
            <a:endParaRPr lang="en-US" altLang="ko-KR" sz="2200" dirty="0"/>
          </a:p>
          <a:p>
            <a:pPr lvl="1"/>
            <a:r>
              <a:rPr lang="ko-KR" altLang="en-US" sz="2200" dirty="0"/>
              <a:t>문자 </a:t>
            </a:r>
            <a:r>
              <a:rPr lang="en-US" altLang="ko-KR" sz="2200" dirty="0"/>
              <a:t>‘3’</a:t>
            </a:r>
            <a:r>
              <a:rPr lang="ko-KR" altLang="en-US" sz="2200" dirty="0"/>
              <a:t>을 입력하면</a:t>
            </a:r>
            <a:r>
              <a:rPr lang="en-US" altLang="ko-KR" sz="2200" dirty="0"/>
              <a:t>, BLUE LED ON -&gt; PC(Serial</a:t>
            </a:r>
            <a:r>
              <a:rPr lang="ko-KR" altLang="en-US" sz="2200" dirty="0"/>
              <a:t> </a:t>
            </a:r>
            <a:r>
              <a:rPr lang="en-US" altLang="ko-KR" sz="2200" dirty="0"/>
              <a:t>Monitor)</a:t>
            </a:r>
            <a:r>
              <a:rPr lang="ko-KR" altLang="en-US" sz="2200" dirty="0"/>
              <a:t>에 </a:t>
            </a:r>
            <a:r>
              <a:rPr lang="en-US" altLang="ko-KR" sz="2200" dirty="0"/>
              <a:t>“RED LED ON” </a:t>
            </a:r>
            <a:r>
              <a:rPr lang="ko-KR" altLang="en-US" sz="2200" dirty="0"/>
              <a:t>문자열 출력</a:t>
            </a:r>
            <a:endParaRPr lang="en-US" altLang="ko-KR" sz="2200" dirty="0"/>
          </a:p>
          <a:p>
            <a:pPr lvl="1"/>
            <a:r>
              <a:rPr lang="ko-KR" altLang="en-US" sz="2200" dirty="0"/>
              <a:t>문자 </a:t>
            </a:r>
            <a:r>
              <a:rPr lang="en-US" altLang="ko-KR" sz="2200" dirty="0"/>
              <a:t>‘4’</a:t>
            </a:r>
            <a:r>
              <a:rPr lang="ko-KR" altLang="en-US" sz="2200" dirty="0"/>
              <a:t>를</a:t>
            </a:r>
            <a:r>
              <a:rPr lang="en-US" altLang="ko-KR" sz="2200" dirty="0"/>
              <a:t> </a:t>
            </a:r>
            <a:r>
              <a:rPr lang="ko-KR" altLang="en-US" sz="2200" dirty="0"/>
              <a:t>입력하면</a:t>
            </a:r>
            <a:r>
              <a:rPr lang="en-US" altLang="ko-KR" sz="2200" dirty="0"/>
              <a:t>, BLUE LED OFF -&gt; PC(Serial</a:t>
            </a:r>
            <a:r>
              <a:rPr lang="ko-KR" altLang="en-US" sz="2200" dirty="0"/>
              <a:t> </a:t>
            </a:r>
            <a:r>
              <a:rPr lang="en-US" altLang="ko-KR" sz="2200" dirty="0"/>
              <a:t>Monitor)</a:t>
            </a:r>
            <a:r>
              <a:rPr lang="ko-KR" altLang="en-US" sz="2200" dirty="0"/>
              <a:t>에 </a:t>
            </a:r>
            <a:r>
              <a:rPr lang="en-US" altLang="ko-KR" sz="2200" dirty="0"/>
              <a:t>“BLUE LED OFF” </a:t>
            </a:r>
            <a:r>
              <a:rPr lang="ko-KR" altLang="en-US" sz="2200" dirty="0"/>
              <a:t>문자열 출력</a:t>
            </a:r>
            <a:endParaRPr lang="en-US" altLang="ko-KR" sz="2200" dirty="0"/>
          </a:p>
          <a:p>
            <a:pPr lvl="1"/>
            <a:r>
              <a:rPr lang="ko-KR" altLang="en-US" sz="2200" dirty="0"/>
              <a:t>초기 상태는 </a:t>
            </a:r>
            <a:r>
              <a:rPr lang="en-US" altLang="ko-KR" sz="2200" dirty="0"/>
              <a:t>LED </a:t>
            </a:r>
            <a:r>
              <a:rPr lang="ko-KR" altLang="en-US" sz="2200" dirty="0"/>
              <a:t>모두 </a:t>
            </a:r>
            <a:r>
              <a:rPr lang="en-US" altLang="ko-KR" sz="2200" dirty="0"/>
              <a:t>OFF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제출 기한 </a:t>
            </a:r>
            <a:endParaRPr lang="en-US" altLang="ko-KR" sz="2200" dirty="0"/>
          </a:p>
          <a:p>
            <a:pPr lvl="1"/>
            <a:r>
              <a:rPr lang="en-US" altLang="ko-KR" sz="2100" dirty="0"/>
              <a:t>6/9(</a:t>
            </a:r>
            <a:r>
              <a:rPr lang="ko-KR" altLang="en-US" sz="2100" dirty="0"/>
              <a:t>화</a:t>
            </a:r>
            <a:r>
              <a:rPr lang="en-US" altLang="ko-KR" sz="2100" dirty="0"/>
              <a:t>)</a:t>
            </a:r>
            <a:r>
              <a:rPr lang="ko-KR" altLang="en-US" sz="2100" dirty="0"/>
              <a:t>까지</a:t>
            </a:r>
            <a:endParaRPr lang="en-US" altLang="ko-KR" sz="2100" dirty="0"/>
          </a:p>
          <a:p>
            <a:pPr lvl="1"/>
            <a:r>
              <a:rPr lang="ko-KR" altLang="en-US" sz="2100" dirty="0"/>
              <a:t>소스 코드</a:t>
            </a:r>
            <a:r>
              <a:rPr lang="en-US" altLang="ko-KR" sz="2100" dirty="0"/>
              <a:t>, </a:t>
            </a:r>
            <a:r>
              <a:rPr lang="ko-KR" altLang="en-US" sz="2100" dirty="0"/>
              <a:t>작동화면 간단한 동영상</a:t>
            </a:r>
            <a:endParaRPr lang="en-US" altLang="ko-KR" sz="2100" dirty="0"/>
          </a:p>
          <a:p>
            <a:pPr lvl="1"/>
            <a:r>
              <a:rPr lang="ko-KR" altLang="en-US" sz="2100" dirty="0"/>
              <a:t>메일 </a:t>
            </a:r>
            <a:r>
              <a:rPr lang="en-US" altLang="ko-KR" sz="2100" dirty="0"/>
              <a:t>: jkim3217@gmail.com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7352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6EADAAC-DDC5-49B8-96ED-17B93F22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994" y="266319"/>
            <a:ext cx="9144000" cy="1243644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Fritzing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이용해 회로를 그려 보세요</a:t>
            </a:r>
            <a:r>
              <a:rPr lang="en-US" altLang="ko-KR" sz="2000" dirty="0"/>
              <a:t>. </a:t>
            </a:r>
            <a:r>
              <a:rPr lang="ko-KR" altLang="en-US" sz="2000" dirty="0"/>
              <a:t>회로를 이해하는 것이 제일 중요 합니다</a:t>
            </a:r>
            <a:r>
              <a:rPr lang="en-US" altLang="ko-KR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회로를 그린 후 실제 회로를 구성해 보고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소스 코드를 실행해 보기 바랍니다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* </a:t>
            </a: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단계별</a:t>
            </a:r>
            <a:r>
              <a:rPr lang="en-US" altLang="ko-KR" sz="2000" dirty="0"/>
              <a:t>(1,2,3)</a:t>
            </a:r>
            <a:r>
              <a:rPr lang="ko-KR" altLang="en-US" sz="2000" dirty="0"/>
              <a:t>로 할 수 있는데 까지 도전해 보기 바랍니다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C4FCEA24-DE99-4097-86B2-FDC0D854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12" y="1780239"/>
            <a:ext cx="7356088" cy="50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10" ma:contentTypeDescription="새 문서를 만듭니다." ma:contentTypeScope="" ma:versionID="0578090a571e9e3f299084c748d7c5a8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0c435df990777a4eb147687e572d9d7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FC0DCD-F0FC-48AC-9940-03428DCD2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2874E8-AC68-4E3E-B692-2AAFDFC5B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AEFD0-B5B7-45B7-B8F1-D749068F15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214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실습 과제 : 블루투스 통신으로 2개의 LED 제어 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과제 : 블루투스 통신으로 2개의 LED 제어 하기</dc:title>
  <dc:creator>Kim Jong Hyun</dc:creator>
  <cp:lastModifiedBy>Kim Jong Hyun</cp:lastModifiedBy>
  <cp:revision>2</cp:revision>
  <dcterms:created xsi:type="dcterms:W3CDTF">2020-06-04T01:41:33Z</dcterms:created>
  <dcterms:modified xsi:type="dcterms:W3CDTF">2020-06-04T02:28:06Z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