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2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64D3A-A738-4339-AD7D-FB60B4627BE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CCF70-F8EF-4485-8121-9D693CF9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99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E76FE-511A-463A-A23A-880B11D59838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2DE0F-F828-48C8-B8E3-C2B82B140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8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3ED5-80B8-4144-9929-A42606628B9D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090" y="25401"/>
            <a:ext cx="2281727" cy="365125"/>
          </a:xfrm>
        </p:spPr>
        <p:txBody>
          <a:bodyPr/>
          <a:lstStyle>
            <a:lvl1pPr algn="l">
              <a:defRPr b="1"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C054-07EC-440E-8C96-F38EE7A6F55E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8463-4C74-494F-8BB0-52516AD46AC5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736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33144"/>
            <a:ext cx="10515600" cy="48438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67512" cy="365125"/>
          </a:xfrm>
        </p:spPr>
        <p:txBody>
          <a:bodyPr/>
          <a:lstStyle/>
          <a:p>
            <a:fld id="{DD2FCD19-07B1-4B7B-AE0D-4C78C90C0A8C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36066" y="6356350"/>
            <a:ext cx="517733" cy="365125"/>
          </a:xfrm>
        </p:spPr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7090" y="25401"/>
            <a:ext cx="2281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2020</a:t>
            </a:r>
            <a:r>
              <a:rPr lang="ko-KR" altLang="en-US" dirty="0" smtClean="0"/>
              <a:t>학년도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 </a:t>
            </a:r>
            <a:r>
              <a:rPr lang="ko-KR" altLang="en-US" dirty="0" err="1" smtClean="0"/>
              <a:t>사물인터넷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40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EB48-6D9C-4DEA-8D03-DB88C057E8BD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7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333-166A-4DE7-B6CC-7876592C5FD8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0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EE1D-08E8-433A-9E6F-0F27EF89523F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9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88A4-B401-4535-BD48-93B6A878F28C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3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46DB-FF38-4FDF-AB9E-ABE67D64790D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5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A4DD-56BE-4ACE-B7FE-D37DB6C4D4EB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0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0F1-2A48-4683-9431-9F81CF53F3F6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3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FC5E7-08BA-4296-98AE-D42EAA86C4E3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8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err="1" smtClean="0"/>
              <a:t>주제명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학년도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 </a:t>
            </a:r>
            <a:r>
              <a:rPr lang="ko-KR" altLang="en-US" dirty="0" err="1" smtClean="0"/>
              <a:t>사물인터넷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34907"/>
              </p:ext>
            </p:extLst>
          </p:nvPr>
        </p:nvGraphicFramePr>
        <p:xfrm>
          <a:off x="3970337" y="4191476"/>
          <a:ext cx="4516438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0068">
                  <a:extLst>
                    <a:ext uri="{9D8B030D-6E8A-4147-A177-3AD203B41FA5}">
                      <a16:colId xmlns:a16="http://schemas.microsoft.com/office/drawing/2014/main" val="1533975386"/>
                    </a:ext>
                  </a:extLst>
                </a:gridCol>
                <a:gridCol w="2896370">
                  <a:extLst>
                    <a:ext uri="{9D8B030D-6E8A-4147-A177-3AD203B41FA5}">
                      <a16:colId xmlns:a16="http://schemas.microsoft.com/office/drawing/2014/main" val="3980347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3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57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8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63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5021"/>
            <a:ext cx="10515600" cy="728736"/>
          </a:xfrm>
        </p:spPr>
        <p:txBody>
          <a:bodyPr/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2650"/>
            <a:ext cx="10515600" cy="484381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주제 설명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준비물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회로도 </a:t>
            </a:r>
            <a:r>
              <a:rPr lang="ko-KR" altLang="en-US" dirty="0" smtClean="0"/>
              <a:t>구성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실행 영상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0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8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회로도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tinkerCad</a:t>
            </a:r>
            <a:r>
              <a:rPr lang="ko-KR" altLang="en-US" dirty="0" smtClean="0">
                <a:solidFill>
                  <a:srgbClr val="0000FF"/>
                </a:solidFill>
              </a:rPr>
              <a:t>로 작성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3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구현 코드의 모든 라인에 주석이 작성되어 있어야 함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회로를 만드는 과정을 포함하여 영상 제작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2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주제명</vt:lpstr>
      <vt:lpstr>내용</vt:lpstr>
      <vt:lpstr>주제 설명</vt:lpstr>
      <vt:lpstr>준비물</vt:lpstr>
      <vt:lpstr>회로도 구성</vt:lpstr>
      <vt:lpstr>프로그래밍</vt:lpstr>
      <vt:lpstr>실행 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주제명</dc:title>
  <dc:creator>jinsook</dc:creator>
  <cp:lastModifiedBy>jinsook</cp:lastModifiedBy>
  <cp:revision>4</cp:revision>
  <dcterms:created xsi:type="dcterms:W3CDTF">2019-05-14T04:07:49Z</dcterms:created>
  <dcterms:modified xsi:type="dcterms:W3CDTF">2020-06-29T05:24:16Z</dcterms:modified>
</cp:coreProperties>
</file>