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B6036-F679-4676-ADE6-DD01C015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27FB9-2668-4AB6-B519-90CA7764B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9C0C9-EBC9-478F-855F-CBF554E1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C488B-6FE2-4C6B-9865-C1D8DCF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78FE3-5AEA-44C3-A8D2-0307574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2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50089-AC55-42F8-AD7C-E5378805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1045F5-7CCC-4B4B-BD81-2827ACBD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77107-E86D-48AF-B260-DEC5F81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9AACC-D2B9-4D3B-B0D2-17331CCF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1E14C-EAF0-47D3-9C70-D21A312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9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03C1AD-F370-4B43-B30D-92EC80B8E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D4C6DF-BACF-4F7D-A964-0AA53202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31151-DD66-48BE-84CA-E9A6719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93228-C2D7-40D0-AA44-C8ABD872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5FB4FF-FD4C-4E5B-AF4D-4DB649E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9B249-18D2-415B-8B78-D0D0784D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671B89-900D-45E9-AFE3-1F880046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A99AB-7F25-4783-B1CF-DEDC0DA9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76FBB-7897-4B9F-AB81-CAD65782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5B578-B41A-443F-AA64-81379E3D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2CE24-9A7D-49FB-809F-CB8F7773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C54AB-BDE1-43F5-9C96-26D89E7D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0C66A-0A34-4DA4-A417-1EE6A259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F18AF3-CE83-4845-B330-0DFFAA5B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7F2FE-267A-4EC6-A42B-9B93433B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C4B5-67CA-4444-8FC3-2D0D59CC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F4393-869C-4C81-9113-E1372424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418000-6602-47E7-AB88-E795F99D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B35A10-9943-423C-8413-B33C8517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493A4-2EDE-476B-8E79-0FD410B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A9D880-ABE8-4B0B-B3CA-A477D650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6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4C7B-A0B1-4CE8-BA90-E9E35F21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667FFC-3558-421D-AF20-AE3E231D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F12D04-DC35-496E-BBDD-63B2F37A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3DD0F1-890A-4AC0-A097-BF2EE33C5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9CDEF7-35D0-45D6-A0F9-7AC5C5F7E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1585EC-AE5B-4846-8B76-B7CE9D6D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D3C764-25EC-4570-9B29-AF592141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4608E6-F266-42D0-83D7-A7DB56A2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3E25A-EE11-41BC-8185-C86BEFB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899576-9128-4FD6-BD1E-F4A660CF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135E1A-853C-40AB-B7C7-81BCFD21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4546B-920C-46BB-A281-E03905E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7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6965F8-B0A0-4E31-AE11-28F4317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2CCA11-C863-48BD-9837-A08A03A6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7E98E-EBA1-428F-B49F-F9F952A9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7A3AB-638F-4E77-8E33-6D0516EE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9FDC6-319A-4856-9107-F17A02E1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CCE1B1-06D3-45A1-A369-7DB059D35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57EDE-C590-49C2-8F5E-4C821A16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E85E1-39AD-453B-8DAA-070DFE80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6E864B-536C-4906-A014-109051F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8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31894-7F47-4D66-B761-E7884B0B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65FC7D-1AE6-4437-AC32-1C345F0E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D62ECF-7210-4C59-A6F2-C6502030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F74BDA-0A8E-4E4D-A580-706B445C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8D7278-1060-4658-A4ED-3134719B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7F179-A448-4684-8C10-88CF198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1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FC2949-18A0-4AF8-868A-B807DFFF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1B62C4-737D-4D52-B53F-E74A9B1C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5E675-025B-4DF8-9928-747599CEA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C74E-97F0-4B84-A081-5D0A04463D4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BB5BC-FE0F-402E-9E1D-41E11C5BB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68FCF-B946-4CF1-89E9-91D14B72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2E80-836C-4BE9-B65B-A7AFF4EAB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8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698684-5084-4900-B0D3-D5586C3A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680643"/>
            <a:ext cx="7506748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BF2F86-A47C-46C8-8E13-15E0DE3F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1147444"/>
            <a:ext cx="890711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0C9A070-77DD-4BAD-8E22-4CAD4CB8B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1133154"/>
            <a:ext cx="889759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7676EF-48A0-4365-A4A9-E9E26590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1133154"/>
            <a:ext cx="922148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ABB39B-CB06-40B4-AC59-A0AE032E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147444"/>
            <a:ext cx="918338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9D906C-B632-4FA9-B8B9-78FEAF5B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18" y="1780945"/>
            <a:ext cx="403916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6D8D63A-58EB-4EB4-B3F8-2BEBE2D1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02" y="2443739"/>
            <a:ext cx="4086795" cy="3115110"/>
          </a:xfrm>
        </p:spPr>
      </p:pic>
    </p:spTree>
    <p:extLst>
      <p:ext uri="{BB962C8B-B14F-4D97-AF65-F5344CB8AC3E}">
        <p14:creationId xmlns:p14="http://schemas.microsoft.com/office/powerpoint/2010/main" val="15369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圭介</dc:creator>
  <cp:lastModifiedBy>中村 圭介</cp:lastModifiedBy>
  <cp:revision>1</cp:revision>
  <dcterms:created xsi:type="dcterms:W3CDTF">2018-11-28T10:46:11Z</dcterms:created>
  <dcterms:modified xsi:type="dcterms:W3CDTF">2018-11-28T10:48:15Z</dcterms:modified>
</cp:coreProperties>
</file>