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89" r:id="rId2"/>
    <p:sldId id="380" r:id="rId3"/>
    <p:sldId id="381" r:id="rId4"/>
    <p:sldId id="382" r:id="rId5"/>
    <p:sldId id="384" r:id="rId6"/>
    <p:sldId id="383" r:id="rId7"/>
    <p:sldId id="496" r:id="rId8"/>
    <p:sldId id="494" r:id="rId9"/>
    <p:sldId id="493" r:id="rId10"/>
    <p:sldId id="495" r:id="rId11"/>
    <p:sldId id="491" r:id="rId12"/>
    <p:sldId id="450" r:id="rId13"/>
    <p:sldId id="446" r:id="rId14"/>
    <p:sldId id="492" r:id="rId15"/>
    <p:sldId id="44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Linkドライバが見つからない場合" id="{61F5B7DA-D028-42E4-BB4C-D9F11CED0149}">
          <p14:sldIdLst>
            <p14:sldId id="489"/>
            <p14:sldId id="380"/>
            <p14:sldId id="381"/>
            <p14:sldId id="382"/>
            <p14:sldId id="384"/>
            <p14:sldId id="383"/>
            <p14:sldId id="496"/>
            <p14:sldId id="494"/>
            <p14:sldId id="493"/>
            <p14:sldId id="495"/>
          </p14:sldIdLst>
        </p14:section>
        <p14:section name="シリアル出力されない場合" id="{5565D217-2F5B-4B62-87E4-C1AA1C149C6B}">
          <p14:sldIdLst>
            <p14:sldId id="491"/>
            <p14:sldId id="450"/>
            <p14:sldId id="446"/>
          </p14:sldIdLst>
        </p14:section>
        <p14:section name="WiFiにつながらない場合" id="{678B1032-1923-43BC-9ABC-9C737C6B74FE}">
          <p14:sldIdLst>
            <p14:sldId id="492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村 圭介" initials="中村" lastIdx="1" clrIdx="0">
    <p:extLst>
      <p:ext uri="{19B8F6BF-5375-455C-9EA6-DF929625EA0E}">
        <p15:presenceInfo xmlns:p15="http://schemas.microsoft.com/office/powerpoint/2012/main" userId="aac11f3343534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2E75B6"/>
    <a:srgbClr val="CCFF66"/>
    <a:srgbClr val="FFFF99"/>
    <a:srgbClr val="FFFFCC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029" autoAdjust="0"/>
    <p:restoredTop sz="75358" autoAdjust="0"/>
  </p:normalViewPr>
  <p:slideViewPr>
    <p:cSldViewPr snapToGrid="0">
      <p:cViewPr varScale="1">
        <p:scale>
          <a:sx n="59" d="100"/>
          <a:sy n="59" d="100"/>
        </p:scale>
        <p:origin x="90" y="58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村 圭介" userId="aac11f33435340ee" providerId="LiveId" clId="{75F7BADB-75C3-43DE-966E-D77B04AB98FB}"/>
    <pc:docChg chg="undo custSel addSld modSld sldOrd">
      <pc:chgData name="中村 圭介" userId="aac11f33435340ee" providerId="LiveId" clId="{75F7BADB-75C3-43DE-966E-D77B04AB98FB}" dt="2018-10-31T22:17:01.845" v="4366" actId="1076"/>
      <pc:docMkLst>
        <pc:docMk/>
      </pc:docMkLst>
      <pc:sldChg chg="modSp">
        <pc:chgData name="中村 圭介" userId="aac11f33435340ee" providerId="LiveId" clId="{75F7BADB-75C3-43DE-966E-D77B04AB98FB}" dt="2018-10-31T20:42:04.174" v="2180" actId="6549"/>
        <pc:sldMkLst>
          <pc:docMk/>
          <pc:sldMk cId="1627936422" sldId="258"/>
        </pc:sldMkLst>
        <pc:spChg chg="mod">
          <ac:chgData name="中村 圭介" userId="aac11f33435340ee" providerId="LiveId" clId="{75F7BADB-75C3-43DE-966E-D77B04AB98FB}" dt="2018-10-31T20:42:04.174" v="2180" actId="6549"/>
          <ac:spMkLst>
            <pc:docMk/>
            <pc:sldMk cId="1627936422" sldId="258"/>
            <ac:spMk id="3" creationId="{00000000-0000-0000-0000-000000000000}"/>
          </ac:spMkLst>
        </pc:spChg>
      </pc:sldChg>
      <pc:sldChg chg="addSp delSp modSp">
        <pc:chgData name="中村 圭介" userId="aac11f33435340ee" providerId="LiveId" clId="{75F7BADB-75C3-43DE-966E-D77B04AB98FB}" dt="2018-10-31T20:41:37.348" v="2173" actId="6549"/>
        <pc:sldMkLst>
          <pc:docMk/>
          <pc:sldMk cId="1826900735" sldId="261"/>
        </pc:sldMkLst>
        <pc:spChg chg="mod">
          <ac:chgData name="中村 圭介" userId="aac11f33435340ee" providerId="LiveId" clId="{75F7BADB-75C3-43DE-966E-D77B04AB98FB}" dt="2018-10-31T20:27:45.474" v="1904" actId="20577"/>
          <ac:spMkLst>
            <pc:docMk/>
            <pc:sldMk cId="1826900735" sldId="261"/>
            <ac:spMk id="2" creationId="{00000000-0000-0000-0000-000000000000}"/>
          </ac:spMkLst>
        </pc:spChg>
        <pc:spChg chg="del mod">
          <ac:chgData name="中村 圭介" userId="aac11f33435340ee" providerId="LiveId" clId="{75F7BADB-75C3-43DE-966E-D77B04AB98FB}" dt="2018-10-31T20:28:18.290" v="1908" actId="478"/>
          <ac:spMkLst>
            <pc:docMk/>
            <pc:sldMk cId="1826900735" sldId="261"/>
            <ac:spMk id="3" creationId="{00000000-0000-0000-0000-000000000000}"/>
          </ac:spMkLst>
        </pc:spChg>
        <pc:spChg chg="add mod">
          <ac:chgData name="中村 圭介" userId="aac11f33435340ee" providerId="LiveId" clId="{75F7BADB-75C3-43DE-966E-D77B04AB98FB}" dt="2018-10-31T20:41:37.348" v="2173" actId="6549"/>
          <ac:spMkLst>
            <pc:docMk/>
            <pc:sldMk cId="1826900735" sldId="261"/>
            <ac:spMk id="4" creationId="{C2239081-87EA-4DA5-B598-C311B3BA50F2}"/>
          </ac:spMkLst>
        </pc:spChg>
        <pc:picChg chg="add del mod">
          <ac:chgData name="中村 圭介" userId="aac11f33435340ee" providerId="LiveId" clId="{75F7BADB-75C3-43DE-966E-D77B04AB98FB}" dt="2018-10-31T20:34:25.165" v="1940" actId="478"/>
          <ac:picMkLst>
            <pc:docMk/>
            <pc:sldMk cId="1826900735" sldId="261"/>
            <ac:picMk id="5" creationId="{82AA165D-48C3-4E56-B14B-28E7DD1E75D3}"/>
          </ac:picMkLst>
        </pc:picChg>
      </pc:sldChg>
      <pc:sldChg chg="modSp">
        <pc:chgData name="中村 圭介" userId="aac11f33435340ee" providerId="LiveId" clId="{75F7BADB-75C3-43DE-966E-D77B04AB98FB}" dt="2018-10-31T21:04:41.731" v="2456" actId="1076"/>
        <pc:sldMkLst>
          <pc:docMk/>
          <pc:sldMk cId="234718001" sldId="305"/>
        </pc:sldMkLst>
        <pc:spChg chg="mod">
          <ac:chgData name="中村 圭介" userId="aac11f33435340ee" providerId="LiveId" clId="{75F7BADB-75C3-43DE-966E-D77B04AB98FB}" dt="2018-10-31T21:04:41.731" v="2456" actId="1076"/>
          <ac:spMkLst>
            <pc:docMk/>
            <pc:sldMk cId="234718001" sldId="305"/>
            <ac:spMk id="3" creationId="{3919BE39-48A9-4C65-9568-F870D6FEBF1A}"/>
          </ac:spMkLst>
        </pc:spChg>
      </pc:sldChg>
      <pc:sldChg chg="addSp delSp modSp">
        <pc:chgData name="中村 圭介" userId="aac11f33435340ee" providerId="LiveId" clId="{75F7BADB-75C3-43DE-966E-D77B04AB98FB}" dt="2018-10-31T20:48:50.914" v="2258" actId="14100"/>
        <pc:sldMkLst>
          <pc:docMk/>
          <pc:sldMk cId="2279009879" sldId="334"/>
        </pc:sldMkLst>
        <pc:spChg chg="mod">
          <ac:chgData name="中村 圭介" userId="aac11f33435340ee" providerId="LiveId" clId="{75F7BADB-75C3-43DE-966E-D77B04AB98FB}" dt="2018-10-31T20:47:29.777" v="2224" actId="14100"/>
          <ac:spMkLst>
            <pc:docMk/>
            <pc:sldMk cId="2279009879" sldId="334"/>
            <ac:spMk id="9" creationId="{00000000-0000-0000-0000-000000000000}"/>
          </ac:spMkLst>
        </pc:spChg>
        <pc:spChg chg="add del mod">
          <ac:chgData name="中村 圭介" userId="aac11f33435340ee" providerId="LiveId" clId="{75F7BADB-75C3-43DE-966E-D77B04AB98FB}" dt="2018-10-31T20:47:33.513" v="2226"/>
          <ac:spMkLst>
            <pc:docMk/>
            <pc:sldMk cId="2279009879" sldId="334"/>
            <ac:spMk id="22" creationId="{56608626-C0A6-4199-B871-0D7D03EF9394}"/>
          </ac:spMkLst>
        </pc:spChg>
        <pc:spChg chg="add mod">
          <ac:chgData name="中村 圭介" userId="aac11f33435340ee" providerId="LiveId" clId="{75F7BADB-75C3-43DE-966E-D77B04AB98FB}" dt="2018-10-31T20:47:43.777" v="2235" actId="1036"/>
          <ac:spMkLst>
            <pc:docMk/>
            <pc:sldMk cId="2279009879" sldId="334"/>
            <ac:spMk id="24" creationId="{AC4F3C50-AD89-4DE1-81D2-D20851A56303}"/>
          </ac:spMkLst>
        </pc:spChg>
        <pc:spChg chg="add mod">
          <ac:chgData name="中村 圭介" userId="aac11f33435340ee" providerId="LiveId" clId="{75F7BADB-75C3-43DE-966E-D77B04AB98FB}" dt="2018-10-31T20:48:50.914" v="2258" actId="14100"/>
          <ac:spMkLst>
            <pc:docMk/>
            <pc:sldMk cId="2279009879" sldId="334"/>
            <ac:spMk id="25" creationId="{B0B34603-8CF7-4F37-93D4-5648C64F2CA7}"/>
          </ac:spMkLst>
        </pc:spChg>
        <pc:grpChg chg="mod topLvl">
          <ac:chgData name="中村 圭介" userId="aac11f33435340ee" providerId="LiveId" clId="{75F7BADB-75C3-43DE-966E-D77B04AB98FB}" dt="2018-10-31T20:47:33.513" v="2226"/>
          <ac:grpSpMkLst>
            <pc:docMk/>
            <pc:sldMk cId="2279009879" sldId="334"/>
            <ac:grpSpMk id="12" creationId="{00000000-0000-0000-0000-000000000000}"/>
          </ac:grpSpMkLst>
        </pc:grpChg>
        <pc:grpChg chg="del mod">
          <ac:chgData name="中村 圭介" userId="aac11f33435340ee" providerId="LiveId" clId="{75F7BADB-75C3-43DE-966E-D77B04AB98FB}" dt="2018-10-31T20:45:05.569" v="2200" actId="478"/>
          <ac:grpSpMkLst>
            <pc:docMk/>
            <pc:sldMk cId="2279009879" sldId="334"/>
            <ac:grpSpMk id="15" creationId="{00000000-0000-0000-0000-000000000000}"/>
          </ac:grpSpMkLst>
        </pc:grpChg>
        <pc:grpChg chg="del mod">
          <ac:chgData name="中村 圭介" userId="aac11f33435340ee" providerId="LiveId" clId="{75F7BADB-75C3-43DE-966E-D77B04AB98FB}" dt="2018-10-31T20:46:47.557" v="2210" actId="165"/>
          <ac:grpSpMkLst>
            <pc:docMk/>
            <pc:sldMk cId="2279009879" sldId="334"/>
            <ac:grpSpMk id="20" creationId="{00000000-0000-0000-0000-000000000000}"/>
          </ac:grpSpMkLst>
        </pc:grpChg>
        <pc:picChg chg="add del mod">
          <ac:chgData name="中村 圭介" userId="aac11f33435340ee" providerId="LiveId" clId="{75F7BADB-75C3-43DE-966E-D77B04AB98FB}" dt="2018-10-31T20:45:04.841" v="2199" actId="478"/>
          <ac:picMkLst>
            <pc:docMk/>
            <pc:sldMk cId="2279009879" sldId="334"/>
            <ac:picMk id="2" creationId="{CD9AB60B-BEDF-4B8B-90CB-64414E35763B}"/>
          </ac:picMkLst>
        </pc:picChg>
        <pc:picChg chg="add del mod">
          <ac:chgData name="中村 圭介" userId="aac11f33435340ee" providerId="LiveId" clId="{75F7BADB-75C3-43DE-966E-D77B04AB98FB}" dt="2018-10-31T20:46:33.538" v="2204" actId="478"/>
          <ac:picMkLst>
            <pc:docMk/>
            <pc:sldMk cId="2279009879" sldId="334"/>
            <ac:picMk id="3" creationId="{9D1BFE2E-6221-4D89-ACC8-8F6B74FD307D}"/>
          </ac:picMkLst>
        </pc:picChg>
        <pc:picChg chg="add del mod">
          <ac:chgData name="中村 圭介" userId="aac11f33435340ee" providerId="LiveId" clId="{75F7BADB-75C3-43DE-966E-D77B04AB98FB}" dt="2018-10-31T20:48:30.809" v="2246" actId="478"/>
          <ac:picMkLst>
            <pc:docMk/>
            <pc:sldMk cId="2279009879" sldId="334"/>
            <ac:picMk id="4" creationId="{2AE304B7-E468-4BFB-87D2-E413A7220D5A}"/>
          </ac:picMkLst>
        </pc:picChg>
        <pc:picChg chg="add del">
          <ac:chgData name="中村 圭介" userId="aac11f33435340ee" providerId="LiveId" clId="{75F7BADB-75C3-43DE-966E-D77B04AB98FB}" dt="2018-10-31T20:47:01.472" v="2214"/>
          <ac:picMkLst>
            <pc:docMk/>
            <pc:sldMk cId="2279009879" sldId="334"/>
            <ac:picMk id="6" creationId="{96CE1B5C-5243-4CF1-9093-7BB5EEBE1BB0}"/>
          </ac:picMkLst>
        </pc:picChg>
        <pc:picChg chg="add del">
          <ac:chgData name="中村 圭介" userId="aac11f33435340ee" providerId="LiveId" clId="{75F7BADB-75C3-43DE-966E-D77B04AB98FB}" dt="2018-10-31T20:47:08.449" v="2216"/>
          <ac:picMkLst>
            <pc:docMk/>
            <pc:sldMk cId="2279009879" sldId="334"/>
            <ac:picMk id="7" creationId="{B1A0CB10-691E-44A5-BC1C-20CCDF65256F}"/>
          </ac:picMkLst>
        </pc:picChg>
        <pc:picChg chg="add del">
          <ac:chgData name="中村 圭介" userId="aac11f33435340ee" providerId="LiveId" clId="{75F7BADB-75C3-43DE-966E-D77B04AB98FB}" dt="2018-10-31T20:47:18.754" v="2220"/>
          <ac:picMkLst>
            <pc:docMk/>
            <pc:sldMk cId="2279009879" sldId="334"/>
            <ac:picMk id="10" creationId="{1792FD3E-0CEC-4CF3-B8E1-245B1CE12E41}"/>
          </ac:picMkLst>
        </pc:picChg>
        <pc:picChg chg="add mod ord">
          <ac:chgData name="中村 圭介" userId="aac11f33435340ee" providerId="LiveId" clId="{75F7BADB-75C3-43DE-966E-D77B04AB98FB}" dt="2018-10-31T20:48:42.089" v="2253" actId="1038"/>
          <ac:picMkLst>
            <pc:docMk/>
            <pc:sldMk cId="2279009879" sldId="334"/>
            <ac:picMk id="11" creationId="{A8648DE7-F076-4C33-8DFE-16C7B92ADC6C}"/>
          </ac:picMkLst>
        </pc:picChg>
        <pc:picChg chg="mod topLvl">
          <ac:chgData name="中村 圭介" userId="aac11f33435340ee" providerId="LiveId" clId="{75F7BADB-75C3-43DE-966E-D77B04AB98FB}" dt="2018-10-31T20:47:22.106" v="2222" actId="1076"/>
          <ac:picMkLst>
            <pc:docMk/>
            <pc:sldMk cId="2279009879" sldId="334"/>
            <ac:picMk id="17" creationId="{00000000-0000-0000-0000-000000000000}"/>
          </ac:picMkLst>
        </pc:picChg>
      </pc:sldChg>
      <pc:sldChg chg="addSp modSp">
        <pc:chgData name="中村 圭介" userId="aac11f33435340ee" providerId="LiveId" clId="{75F7BADB-75C3-43DE-966E-D77B04AB98FB}" dt="2018-10-31T20:53:09.459" v="2354"/>
        <pc:sldMkLst>
          <pc:docMk/>
          <pc:sldMk cId="738594134" sldId="335"/>
        </pc:sldMkLst>
        <pc:spChg chg="add mod">
          <ac:chgData name="中村 圭介" userId="aac11f33435340ee" providerId="LiveId" clId="{75F7BADB-75C3-43DE-966E-D77B04AB98FB}" dt="2018-10-31T20:53:01.466" v="2332" actId="6549"/>
          <ac:spMkLst>
            <pc:docMk/>
            <pc:sldMk cId="738594134" sldId="335"/>
            <ac:spMk id="2" creationId="{75883E15-6619-437F-89C5-7259C2C6E8A3}"/>
          </ac:spMkLst>
        </pc:spChg>
        <pc:spChg chg="add mod">
          <ac:chgData name="中村 圭介" userId="aac11f33435340ee" providerId="LiveId" clId="{75F7BADB-75C3-43DE-966E-D77B04AB98FB}" dt="2018-10-31T20:53:09.459" v="2354"/>
          <ac:spMkLst>
            <pc:docMk/>
            <pc:sldMk cId="738594134" sldId="335"/>
            <ac:spMk id="17" creationId="{2D084A09-7579-4FAC-937D-CC4835148B92}"/>
          </ac:spMkLst>
        </pc:spChg>
        <pc:grpChg chg="mod">
          <ac:chgData name="中村 圭介" userId="aac11f33435340ee" providerId="LiveId" clId="{75F7BADB-75C3-43DE-966E-D77B04AB98FB}" dt="2018-10-31T20:52:21.449" v="2293" actId="1036"/>
          <ac:grpSpMkLst>
            <pc:docMk/>
            <pc:sldMk cId="738594134" sldId="335"/>
            <ac:grpSpMk id="10" creationId="{00000000-0000-0000-0000-000000000000}"/>
          </ac:grpSpMkLst>
        </pc:grpChg>
        <pc:grpChg chg="mod">
          <ac:chgData name="中村 圭介" userId="aac11f33435340ee" providerId="LiveId" clId="{75F7BADB-75C3-43DE-966E-D77B04AB98FB}" dt="2018-10-31T20:52:21.449" v="2293" actId="1036"/>
          <ac:grpSpMkLst>
            <pc:docMk/>
            <pc:sldMk cId="738594134" sldId="335"/>
            <ac:grpSpMk id="15" creationId="{00000000-0000-0000-0000-000000000000}"/>
          </ac:grpSpMkLst>
        </pc:grpChg>
      </pc:sldChg>
      <pc:sldChg chg="modSp">
        <pc:chgData name="中村 圭介" userId="aac11f33435340ee" providerId="LiveId" clId="{75F7BADB-75C3-43DE-966E-D77B04AB98FB}" dt="2018-10-31T20:49:20.889" v="2261" actId="1038"/>
        <pc:sldMkLst>
          <pc:docMk/>
          <pc:sldMk cId="879199934" sldId="336"/>
        </pc:sldMkLst>
        <pc:picChg chg="mod">
          <ac:chgData name="中村 圭介" userId="aac11f33435340ee" providerId="LiveId" clId="{75F7BADB-75C3-43DE-966E-D77B04AB98FB}" dt="2018-10-31T20:49:20.889" v="2261" actId="1038"/>
          <ac:picMkLst>
            <pc:docMk/>
            <pc:sldMk cId="879199934" sldId="336"/>
            <ac:picMk id="14" creationId="{00000000-0000-0000-0000-000000000000}"/>
          </ac:picMkLst>
        </pc:picChg>
      </pc:sldChg>
      <pc:sldChg chg="modSp">
        <pc:chgData name="中村 圭介" userId="aac11f33435340ee" providerId="LiveId" clId="{75F7BADB-75C3-43DE-966E-D77B04AB98FB}" dt="2018-10-31T20:39:40.342" v="2172" actId="1076"/>
        <pc:sldMkLst>
          <pc:docMk/>
          <pc:sldMk cId="3019256850" sldId="343"/>
        </pc:sldMkLst>
        <pc:spChg chg="mod">
          <ac:chgData name="中村 圭介" userId="aac11f33435340ee" providerId="LiveId" clId="{75F7BADB-75C3-43DE-966E-D77B04AB98FB}" dt="2018-10-31T20:39:29.811" v="2169" actId="6549"/>
          <ac:spMkLst>
            <pc:docMk/>
            <pc:sldMk cId="3019256850" sldId="343"/>
            <ac:spMk id="20" creationId="{4D5A9FE5-76F9-433D-BB6A-F01A8D23E7D0}"/>
          </ac:spMkLst>
        </pc:spChg>
        <pc:spChg chg="mod">
          <ac:chgData name="中村 圭介" userId="aac11f33435340ee" providerId="LiveId" clId="{75F7BADB-75C3-43DE-966E-D77B04AB98FB}" dt="2018-10-31T20:39:40.342" v="2172" actId="1076"/>
          <ac:spMkLst>
            <pc:docMk/>
            <pc:sldMk cId="3019256850" sldId="343"/>
            <ac:spMk id="22" creationId="{00000000-0000-0000-0000-000000000000}"/>
          </ac:spMkLst>
        </pc:spChg>
      </pc:sldChg>
      <pc:sldChg chg="modSp">
        <pc:chgData name="中村 圭介" userId="aac11f33435340ee" providerId="LiveId" clId="{75F7BADB-75C3-43DE-966E-D77B04AB98FB}" dt="2018-10-31T20:08:53.755" v="785" actId="27636"/>
        <pc:sldMkLst>
          <pc:docMk/>
          <pc:sldMk cId="3276537108" sldId="346"/>
        </pc:sldMkLst>
        <pc:spChg chg="mod">
          <ac:chgData name="中村 圭介" userId="aac11f33435340ee" providerId="LiveId" clId="{75F7BADB-75C3-43DE-966E-D77B04AB98FB}" dt="2018-10-31T20:08:53.755" v="785" actId="27636"/>
          <ac:spMkLst>
            <pc:docMk/>
            <pc:sldMk cId="3276537108" sldId="346"/>
            <ac:spMk id="5" creationId="{780F83ED-B118-4C57-89B4-65FE9CEFE8D3}"/>
          </ac:spMkLst>
        </pc:spChg>
      </pc:sldChg>
      <pc:sldChg chg="modSp">
        <pc:chgData name="中村 圭介" userId="aac11f33435340ee" providerId="LiveId" clId="{75F7BADB-75C3-43DE-966E-D77B04AB98FB}" dt="2018-10-31T20:20:10.082" v="1746" actId="20577"/>
        <pc:sldMkLst>
          <pc:docMk/>
          <pc:sldMk cId="3487616937" sldId="347"/>
        </pc:sldMkLst>
        <pc:spChg chg="mod">
          <ac:chgData name="中村 圭介" userId="aac11f33435340ee" providerId="LiveId" clId="{75F7BADB-75C3-43DE-966E-D77B04AB98FB}" dt="2018-10-31T20:20:10.082" v="1746" actId="20577"/>
          <ac:spMkLst>
            <pc:docMk/>
            <pc:sldMk cId="3487616937" sldId="347"/>
            <ac:spMk id="3" creationId="{D460C1E1-E780-4F06-8983-3376BAD636EE}"/>
          </ac:spMkLst>
        </pc:spChg>
      </pc:sldChg>
      <pc:sldChg chg="addSp modSp ord">
        <pc:chgData name="中村 圭介" userId="aac11f33435340ee" providerId="LiveId" clId="{75F7BADB-75C3-43DE-966E-D77B04AB98FB}" dt="2018-10-31T20:24:25.867" v="1818"/>
        <pc:sldMkLst>
          <pc:docMk/>
          <pc:sldMk cId="2152727764" sldId="349"/>
        </pc:sldMkLst>
        <pc:spChg chg="add mod">
          <ac:chgData name="中村 圭介" userId="aac11f33435340ee" providerId="LiveId" clId="{75F7BADB-75C3-43DE-966E-D77B04AB98FB}" dt="2018-10-31T20:24:25.867" v="1818"/>
          <ac:spMkLst>
            <pc:docMk/>
            <pc:sldMk cId="2152727764" sldId="349"/>
            <ac:spMk id="2" creationId="{DA18A99A-1028-455C-B1B4-DED1F64C56D0}"/>
          </ac:spMkLst>
        </pc:spChg>
      </pc:sldChg>
      <pc:sldChg chg="modSp">
        <pc:chgData name="中村 圭介" userId="aac11f33435340ee" providerId="LiveId" clId="{75F7BADB-75C3-43DE-966E-D77B04AB98FB}" dt="2018-10-31T20:37:01.190" v="2087" actId="6549"/>
        <pc:sldMkLst>
          <pc:docMk/>
          <pc:sldMk cId="3902301074" sldId="355"/>
        </pc:sldMkLst>
        <pc:spChg chg="mod">
          <ac:chgData name="中村 圭介" userId="aac11f33435340ee" providerId="LiveId" clId="{75F7BADB-75C3-43DE-966E-D77B04AB98FB}" dt="2018-10-31T20:37:01.190" v="2087" actId="6549"/>
          <ac:spMkLst>
            <pc:docMk/>
            <pc:sldMk cId="3902301074" sldId="355"/>
            <ac:spMk id="2" creationId="{64AB92E6-02F9-4A90-B2DF-C784EAF70534}"/>
          </ac:spMkLst>
        </pc:spChg>
      </pc:sldChg>
      <pc:sldChg chg="modSp">
        <pc:chgData name="中村 圭介" userId="aac11f33435340ee" providerId="LiveId" clId="{75F7BADB-75C3-43DE-966E-D77B04AB98FB}" dt="2018-10-31T20:37:23.131" v="2098" actId="6549"/>
        <pc:sldMkLst>
          <pc:docMk/>
          <pc:sldMk cId="3897443092" sldId="356"/>
        </pc:sldMkLst>
        <pc:spChg chg="mod">
          <ac:chgData name="中村 圭介" userId="aac11f33435340ee" providerId="LiveId" clId="{75F7BADB-75C3-43DE-966E-D77B04AB98FB}" dt="2018-10-31T20:37:23.131" v="2098" actId="6549"/>
          <ac:spMkLst>
            <pc:docMk/>
            <pc:sldMk cId="3897443092" sldId="356"/>
            <ac:spMk id="2" creationId="{042C7754-0FF9-42BC-A4AC-33A2F480E89A}"/>
          </ac:spMkLst>
        </pc:spChg>
        <pc:spChg chg="mod">
          <ac:chgData name="中村 圭介" userId="aac11f33435340ee" providerId="LiveId" clId="{75F7BADB-75C3-43DE-966E-D77B04AB98FB}" dt="2018-10-31T20:25:45.075" v="1837" actId="27636"/>
          <ac:spMkLst>
            <pc:docMk/>
            <pc:sldMk cId="3897443092" sldId="356"/>
            <ac:spMk id="3" creationId="{CABC1B30-0B02-4C18-A06B-989A0F059E0F}"/>
          </ac:spMkLst>
        </pc:spChg>
      </pc:sldChg>
      <pc:sldChg chg="delSp modSp">
        <pc:chgData name="中村 圭介" userId="aac11f33435340ee" providerId="LiveId" clId="{75F7BADB-75C3-43DE-966E-D77B04AB98FB}" dt="2018-10-31T20:11:41.615" v="870" actId="255"/>
        <pc:sldMkLst>
          <pc:docMk/>
          <pc:sldMk cId="232582006" sldId="370"/>
        </pc:sldMkLst>
        <pc:spChg chg="del">
          <ac:chgData name="中村 圭介" userId="aac11f33435340ee" providerId="LiveId" clId="{75F7BADB-75C3-43DE-966E-D77B04AB98FB}" dt="2018-10-31T20:05:21.279" v="506" actId="478"/>
          <ac:spMkLst>
            <pc:docMk/>
            <pc:sldMk cId="232582006" sldId="370"/>
            <ac:spMk id="4" creationId="{F2092CF1-DF23-496F-8484-B30CE87E8945}"/>
          </ac:spMkLst>
        </pc:spChg>
        <pc:spChg chg="mod">
          <ac:chgData name="中村 圭介" userId="aac11f33435340ee" providerId="LiveId" clId="{75F7BADB-75C3-43DE-966E-D77B04AB98FB}" dt="2018-10-31T20:11:41.615" v="870" actId="255"/>
          <ac:spMkLst>
            <pc:docMk/>
            <pc:sldMk cId="232582006" sldId="370"/>
            <ac:spMk id="5" creationId="{F1588B5E-59A0-4DCB-94E2-4D7E7EC07B57}"/>
          </ac:spMkLst>
        </pc:spChg>
      </pc:sldChg>
      <pc:sldChg chg="modSp">
        <pc:chgData name="中村 圭介" userId="aac11f33435340ee" providerId="LiveId" clId="{75F7BADB-75C3-43DE-966E-D77B04AB98FB}" dt="2018-10-31T20:36:43.792" v="2083" actId="6549"/>
        <pc:sldMkLst>
          <pc:docMk/>
          <pc:sldMk cId="2783493610" sldId="371"/>
        </pc:sldMkLst>
        <pc:spChg chg="mod">
          <ac:chgData name="中村 圭介" userId="aac11f33435340ee" providerId="LiveId" clId="{75F7BADB-75C3-43DE-966E-D77B04AB98FB}" dt="2018-10-31T20:36:43.792" v="2083" actId="6549"/>
          <ac:spMkLst>
            <pc:docMk/>
            <pc:sldMk cId="2783493610" sldId="371"/>
            <ac:spMk id="2" creationId="{4DAEC946-60AD-474D-A5AA-905F99098F68}"/>
          </ac:spMkLst>
        </pc:spChg>
      </pc:sldChg>
      <pc:sldChg chg="addSp delSp modSp">
        <pc:chgData name="中村 圭介" userId="aac11f33435340ee" providerId="LiveId" clId="{75F7BADB-75C3-43DE-966E-D77B04AB98FB}" dt="2018-10-31T20:36:52.160" v="2084" actId="14100"/>
        <pc:sldMkLst>
          <pc:docMk/>
          <pc:sldMk cId="112017629" sldId="372"/>
        </pc:sldMkLst>
        <pc:spChg chg="add del mod">
          <ac:chgData name="中村 圭介" userId="aac11f33435340ee" providerId="LiveId" clId="{75F7BADB-75C3-43DE-966E-D77B04AB98FB}" dt="2018-10-31T20:36:52.160" v="2084" actId="14100"/>
          <ac:spMkLst>
            <pc:docMk/>
            <pc:sldMk cId="112017629" sldId="372"/>
            <ac:spMk id="2" creationId="{85CE2C23-99A7-4105-8460-0804D5E293C6}"/>
          </ac:spMkLst>
        </pc:spChg>
        <pc:spChg chg="add del mod">
          <ac:chgData name="中村 圭介" userId="aac11f33435340ee" providerId="LiveId" clId="{75F7BADB-75C3-43DE-966E-D77B04AB98FB}" dt="2018-10-31T20:36:17.030" v="2064" actId="478"/>
          <ac:spMkLst>
            <pc:docMk/>
            <pc:sldMk cId="112017629" sldId="372"/>
            <ac:spMk id="4" creationId="{7E42548E-BD77-446F-96D2-BB410685FCD6}"/>
          </ac:spMkLst>
        </pc:spChg>
      </pc:sldChg>
      <pc:sldChg chg="modSp">
        <pc:chgData name="中村 圭介" userId="aac11f33435340ee" providerId="LiveId" clId="{75F7BADB-75C3-43DE-966E-D77B04AB98FB}" dt="2018-10-31T20:58:04.060" v="2389" actId="20577"/>
        <pc:sldMkLst>
          <pc:docMk/>
          <pc:sldMk cId="4193025766" sldId="373"/>
        </pc:sldMkLst>
        <pc:spChg chg="mod">
          <ac:chgData name="中村 圭介" userId="aac11f33435340ee" providerId="LiveId" clId="{75F7BADB-75C3-43DE-966E-D77B04AB98FB}" dt="2018-10-31T20:36:31.757" v="2075" actId="6549"/>
          <ac:spMkLst>
            <pc:docMk/>
            <pc:sldMk cId="4193025766" sldId="373"/>
            <ac:spMk id="2" creationId="{64AB92E6-02F9-4A90-B2DF-C784EAF70534}"/>
          </ac:spMkLst>
        </pc:spChg>
        <pc:spChg chg="mod">
          <ac:chgData name="中村 圭介" userId="aac11f33435340ee" providerId="LiveId" clId="{75F7BADB-75C3-43DE-966E-D77B04AB98FB}" dt="2018-10-31T20:58:04.060" v="2389" actId="20577"/>
          <ac:spMkLst>
            <pc:docMk/>
            <pc:sldMk cId="4193025766" sldId="373"/>
            <ac:spMk id="10" creationId="{7CD5EBE9-6F87-49D9-9120-EC24FAACB59A}"/>
          </ac:spMkLst>
        </pc:spChg>
      </pc:sldChg>
      <pc:sldChg chg="modSp">
        <pc:chgData name="中村 圭介" userId="aac11f33435340ee" providerId="LiveId" clId="{75F7BADB-75C3-43DE-966E-D77B04AB98FB}" dt="2018-10-31T20:36:35.506" v="2079" actId="6549"/>
        <pc:sldMkLst>
          <pc:docMk/>
          <pc:sldMk cId="2464023102" sldId="374"/>
        </pc:sldMkLst>
        <pc:spChg chg="mod">
          <ac:chgData name="中村 圭介" userId="aac11f33435340ee" providerId="LiveId" clId="{75F7BADB-75C3-43DE-966E-D77B04AB98FB}" dt="2018-10-31T20:36:35.506" v="2079" actId="6549"/>
          <ac:spMkLst>
            <pc:docMk/>
            <pc:sldMk cId="2464023102" sldId="374"/>
            <ac:spMk id="4" creationId="{EAB8DD04-F8C4-46D9-8343-F5D475102B32}"/>
          </ac:spMkLst>
        </pc:spChg>
      </pc:sldChg>
      <pc:sldChg chg="addSp modSp">
        <pc:chgData name="中村 圭介" userId="aac11f33435340ee" providerId="LiveId" clId="{75F7BADB-75C3-43DE-966E-D77B04AB98FB}" dt="2018-10-31T20:37:52.718" v="2145" actId="164"/>
        <pc:sldMkLst>
          <pc:docMk/>
          <pc:sldMk cId="3621639821" sldId="375"/>
        </pc:sldMkLst>
        <pc:spChg chg="mod">
          <ac:chgData name="中村 圭介" userId="aac11f33435340ee" providerId="LiveId" clId="{75F7BADB-75C3-43DE-966E-D77B04AB98FB}" dt="2018-10-31T20:21:42.412" v="1782" actId="947"/>
          <ac:spMkLst>
            <pc:docMk/>
            <pc:sldMk cId="3621639821" sldId="375"/>
            <ac:spMk id="7" creationId="{C76EB496-7E76-440C-B7EE-91646F0D6199}"/>
          </ac:spMkLst>
        </pc:spChg>
        <pc:spChg chg="mod">
          <ac:chgData name="中村 圭介" userId="aac11f33435340ee" providerId="LiveId" clId="{75F7BADB-75C3-43DE-966E-D77B04AB98FB}" dt="2018-10-31T20:37:37.686" v="2122" actId="1036"/>
          <ac:spMkLst>
            <pc:docMk/>
            <pc:sldMk cId="3621639821" sldId="375"/>
            <ac:spMk id="16" creationId="{8CD76976-907F-45CF-8750-41419C23897E}"/>
          </ac:spMkLst>
        </pc:spChg>
        <pc:spChg chg="mod">
          <ac:chgData name="中村 圭介" userId="aac11f33435340ee" providerId="LiveId" clId="{75F7BADB-75C3-43DE-966E-D77B04AB98FB}" dt="2018-10-31T20:37:52.718" v="2145" actId="164"/>
          <ac:spMkLst>
            <pc:docMk/>
            <pc:sldMk cId="3621639821" sldId="375"/>
            <ac:spMk id="19" creationId="{8D591766-3B27-4710-A623-C25806D92FBC}"/>
          </ac:spMkLst>
        </pc:spChg>
        <pc:spChg chg="mod">
          <ac:chgData name="中村 圭介" userId="aac11f33435340ee" providerId="LiveId" clId="{75F7BADB-75C3-43DE-966E-D77B04AB98FB}" dt="2018-10-31T20:37:52.718" v="2145" actId="164"/>
          <ac:spMkLst>
            <pc:docMk/>
            <pc:sldMk cId="3621639821" sldId="375"/>
            <ac:spMk id="20" creationId="{08417EDB-034A-457B-A2DC-79E4A07660AE}"/>
          </ac:spMkLst>
        </pc:spChg>
        <pc:spChg chg="mod">
          <ac:chgData name="中村 圭介" userId="aac11f33435340ee" providerId="LiveId" clId="{75F7BADB-75C3-43DE-966E-D77B04AB98FB}" dt="2018-10-31T20:37:52.718" v="2145" actId="164"/>
          <ac:spMkLst>
            <pc:docMk/>
            <pc:sldMk cId="3621639821" sldId="375"/>
            <ac:spMk id="21" creationId="{442C5754-BA3D-4DD6-99C5-62B98D10F0AD}"/>
          </ac:spMkLst>
        </pc:spChg>
        <pc:spChg chg="mod">
          <ac:chgData name="中村 圭介" userId="aac11f33435340ee" providerId="LiveId" clId="{75F7BADB-75C3-43DE-966E-D77B04AB98FB}" dt="2018-10-31T20:37:37.686" v="2122" actId="1036"/>
          <ac:spMkLst>
            <pc:docMk/>
            <pc:sldMk cId="3621639821" sldId="375"/>
            <ac:spMk id="22" creationId="{6D058AA8-2FD2-499E-89D6-0E108A7F2E00}"/>
          </ac:spMkLst>
        </pc:spChg>
        <pc:grpChg chg="add mod">
          <ac:chgData name="中村 圭介" userId="aac11f33435340ee" providerId="LiveId" clId="{75F7BADB-75C3-43DE-966E-D77B04AB98FB}" dt="2018-10-31T20:37:52.718" v="2145" actId="164"/>
          <ac:grpSpMkLst>
            <pc:docMk/>
            <pc:sldMk cId="3621639821" sldId="375"/>
            <ac:grpSpMk id="2" creationId="{F4A04F69-5A27-4C3E-A180-E534CAF28898}"/>
          </ac:grpSpMkLst>
        </pc:grpChg>
        <pc:grpChg chg="mod">
          <ac:chgData name="中村 圭介" userId="aac11f33435340ee" providerId="LiveId" clId="{75F7BADB-75C3-43DE-966E-D77B04AB98FB}" dt="2018-10-31T20:37:37.686" v="2122" actId="1036"/>
          <ac:grpSpMkLst>
            <pc:docMk/>
            <pc:sldMk cId="3621639821" sldId="375"/>
            <ac:grpSpMk id="8" creationId="{BD674AA4-32B4-4E22-963C-5AFBF9AF949B}"/>
          </ac:grpSpMkLst>
        </pc:grpChg>
        <pc:picChg chg="mod">
          <ac:chgData name="中村 圭介" userId="aac11f33435340ee" providerId="LiveId" clId="{75F7BADB-75C3-43DE-966E-D77B04AB98FB}" dt="2018-10-31T20:37:52.718" v="2145" actId="164"/>
          <ac:picMkLst>
            <pc:docMk/>
            <pc:sldMk cId="3621639821" sldId="375"/>
            <ac:picMk id="18" creationId="{40BFB75D-9822-4E6F-9838-573BD65FF18C}"/>
          </ac:picMkLst>
        </pc:picChg>
      </pc:sldChg>
      <pc:sldChg chg="modSp add">
        <pc:chgData name="中村 圭介" userId="aac11f33435340ee" providerId="LiveId" clId="{75F7BADB-75C3-43DE-966E-D77B04AB98FB}" dt="2018-10-31T20:37:09.238" v="2090" actId="20577"/>
        <pc:sldMkLst>
          <pc:docMk/>
          <pc:sldMk cId="1846717962" sldId="376"/>
        </pc:sldMkLst>
        <pc:spChg chg="mod">
          <ac:chgData name="中村 圭介" userId="aac11f33435340ee" providerId="LiveId" clId="{75F7BADB-75C3-43DE-966E-D77B04AB98FB}" dt="2018-10-31T20:37:09.238" v="2090" actId="20577"/>
          <ac:spMkLst>
            <pc:docMk/>
            <pc:sldMk cId="1846717962" sldId="376"/>
            <ac:spMk id="2" creationId="{8A0585F9-450F-4089-BD2D-476981562C79}"/>
          </ac:spMkLst>
        </pc:spChg>
        <pc:spChg chg="mod">
          <ac:chgData name="中村 圭介" userId="aac11f33435340ee" providerId="LiveId" clId="{75F7BADB-75C3-43DE-966E-D77B04AB98FB}" dt="2018-10-31T20:17:44.092" v="1488"/>
          <ac:spMkLst>
            <pc:docMk/>
            <pc:sldMk cId="1846717962" sldId="376"/>
            <ac:spMk id="3" creationId="{571C66B1-F8C8-4573-A1FF-FFB6B5DE2202}"/>
          </ac:spMkLst>
        </pc:spChg>
      </pc:sldChg>
      <pc:sldChg chg="addSp delSp modSp add">
        <pc:chgData name="中村 圭介" userId="aac11f33435340ee" providerId="LiveId" clId="{75F7BADB-75C3-43DE-966E-D77B04AB98FB}" dt="2018-10-31T21:16:02.843" v="2753" actId="20577"/>
        <pc:sldMkLst>
          <pc:docMk/>
          <pc:sldMk cId="469592235" sldId="377"/>
        </pc:sldMkLst>
        <pc:spChg chg="del mod">
          <ac:chgData name="中村 圭介" userId="aac11f33435340ee" providerId="LiveId" clId="{75F7BADB-75C3-43DE-966E-D77B04AB98FB}" dt="2018-10-31T20:50:03.025" v="2264" actId="478"/>
          <ac:spMkLst>
            <pc:docMk/>
            <pc:sldMk cId="469592235" sldId="377"/>
            <ac:spMk id="2" creationId="{8F38AFDB-4139-4851-B890-86C46D6AAA4D}"/>
          </ac:spMkLst>
        </pc:spChg>
        <pc:spChg chg="del">
          <ac:chgData name="中村 圭介" userId="aac11f33435340ee" providerId="LiveId" clId="{75F7BADB-75C3-43DE-966E-D77B04AB98FB}" dt="2018-10-31T20:50:04.069" v="2265" actId="478"/>
          <ac:spMkLst>
            <pc:docMk/>
            <pc:sldMk cId="469592235" sldId="377"/>
            <ac:spMk id="3" creationId="{736F039E-B930-4CD7-AF5A-821973D375E0}"/>
          </ac:spMkLst>
        </pc:spChg>
        <pc:spChg chg="add mod">
          <ac:chgData name="中村 圭介" userId="aac11f33435340ee" providerId="LiveId" clId="{75F7BADB-75C3-43DE-966E-D77B04AB98FB}" dt="2018-10-31T21:05:33.559" v="2598"/>
          <ac:spMkLst>
            <pc:docMk/>
            <pc:sldMk cId="469592235" sldId="377"/>
            <ac:spMk id="5" creationId="{A65B8DEC-E601-422E-8D9E-28EA47F29658}"/>
          </ac:spMkLst>
        </pc:spChg>
        <pc:spChg chg="add del mod">
          <ac:chgData name="中村 圭介" userId="aac11f33435340ee" providerId="LiveId" clId="{75F7BADB-75C3-43DE-966E-D77B04AB98FB}" dt="2018-10-31T21:02:04.844" v="2400" actId="478"/>
          <ac:spMkLst>
            <pc:docMk/>
            <pc:sldMk cId="469592235" sldId="377"/>
            <ac:spMk id="6" creationId="{BC8F2568-EE7D-4154-B675-CB2FCEDD62FC}"/>
          </ac:spMkLst>
        </pc:spChg>
        <pc:spChg chg="add mod">
          <ac:chgData name="中村 圭介" userId="aac11f33435340ee" providerId="LiveId" clId="{75F7BADB-75C3-43DE-966E-D77B04AB98FB}" dt="2018-10-31T21:04:28.867" v="2454" actId="1035"/>
          <ac:spMkLst>
            <pc:docMk/>
            <pc:sldMk cId="469592235" sldId="377"/>
            <ac:spMk id="9" creationId="{68536DDD-63EB-4E33-80F5-3C45E168A518}"/>
          </ac:spMkLst>
        </pc:spChg>
        <pc:spChg chg="add mod">
          <ac:chgData name="中村 圭介" userId="aac11f33435340ee" providerId="LiveId" clId="{75F7BADB-75C3-43DE-966E-D77B04AB98FB}" dt="2018-10-31T21:16:02.843" v="2753" actId="20577"/>
          <ac:spMkLst>
            <pc:docMk/>
            <pc:sldMk cId="469592235" sldId="377"/>
            <ac:spMk id="10" creationId="{39DB6E8A-DFBA-4554-BE1B-A3E4E61EB5F3}"/>
          </ac:spMkLst>
        </pc:spChg>
        <pc:spChg chg="add mod">
          <ac:chgData name="中村 圭介" userId="aac11f33435340ee" providerId="LiveId" clId="{75F7BADB-75C3-43DE-966E-D77B04AB98FB}" dt="2018-10-31T21:07:39.538" v="2655" actId="1036"/>
          <ac:spMkLst>
            <pc:docMk/>
            <pc:sldMk cId="469592235" sldId="377"/>
            <ac:spMk id="11" creationId="{27FC027E-BA49-4C25-B5BB-3D9A30E3378D}"/>
          </ac:spMkLst>
        </pc:spChg>
        <pc:picChg chg="add del mod">
          <ac:chgData name="中村 圭介" userId="aac11f33435340ee" providerId="LiveId" clId="{75F7BADB-75C3-43DE-966E-D77B04AB98FB}" dt="2018-10-31T21:02:06.090" v="2401" actId="478"/>
          <ac:picMkLst>
            <pc:docMk/>
            <pc:sldMk cId="469592235" sldId="377"/>
            <ac:picMk id="4" creationId="{A0012A72-18E6-49EF-9193-7AE233C16C19}"/>
          </ac:picMkLst>
        </pc:picChg>
        <pc:picChg chg="add del mod">
          <ac:chgData name="中村 圭介" userId="aac11f33435340ee" providerId="LiveId" clId="{75F7BADB-75C3-43DE-966E-D77B04AB98FB}" dt="2018-10-31T21:03:58.330" v="2426" actId="478"/>
          <ac:picMkLst>
            <pc:docMk/>
            <pc:sldMk cId="469592235" sldId="377"/>
            <ac:picMk id="7" creationId="{09DC9C47-47F4-4AFD-9E48-0129417A5487}"/>
          </ac:picMkLst>
        </pc:picChg>
        <pc:picChg chg="add del mod">
          <ac:chgData name="中村 圭介" userId="aac11f33435340ee" providerId="LiveId" clId="{75F7BADB-75C3-43DE-966E-D77B04AB98FB}" dt="2018-10-31T21:13:56.443" v="2730" actId="478"/>
          <ac:picMkLst>
            <pc:docMk/>
            <pc:sldMk cId="469592235" sldId="377"/>
            <ac:picMk id="8" creationId="{51A28649-D7AB-488F-BFA8-C079314AE95B}"/>
          </ac:picMkLst>
        </pc:picChg>
        <pc:picChg chg="add mod ord">
          <ac:chgData name="中村 圭介" userId="aac11f33435340ee" providerId="LiveId" clId="{75F7BADB-75C3-43DE-966E-D77B04AB98FB}" dt="2018-10-31T21:14:02.031" v="2732" actId="167"/>
          <ac:picMkLst>
            <pc:docMk/>
            <pc:sldMk cId="469592235" sldId="377"/>
            <ac:picMk id="12" creationId="{CEC5C2C5-D33B-43D8-B7A0-C7C61CBAA6D4}"/>
          </ac:picMkLst>
        </pc:picChg>
      </pc:sldChg>
      <pc:sldChg chg="addSp delSp modSp add">
        <pc:chgData name="中村 圭介" userId="aac11f33435340ee" providerId="LiveId" clId="{75F7BADB-75C3-43DE-966E-D77B04AB98FB}" dt="2018-10-31T21:07:57.755" v="2680" actId="1036"/>
        <pc:sldMkLst>
          <pc:docMk/>
          <pc:sldMk cId="3265075554" sldId="378"/>
        </pc:sldMkLst>
        <pc:spChg chg="del">
          <ac:chgData name="中村 圭介" userId="aac11f33435340ee" providerId="LiveId" clId="{75F7BADB-75C3-43DE-966E-D77B04AB98FB}" dt="2018-10-31T21:05:38.733" v="2600" actId="478"/>
          <ac:spMkLst>
            <pc:docMk/>
            <pc:sldMk cId="3265075554" sldId="378"/>
            <ac:spMk id="2" creationId="{36A60712-5F90-4D1D-A58C-E85090A4956F}"/>
          </ac:spMkLst>
        </pc:spChg>
        <pc:spChg chg="del">
          <ac:chgData name="中村 圭介" userId="aac11f33435340ee" providerId="LiveId" clId="{75F7BADB-75C3-43DE-966E-D77B04AB98FB}" dt="2018-10-31T21:05:37.313" v="2599" actId="478"/>
          <ac:spMkLst>
            <pc:docMk/>
            <pc:sldMk cId="3265075554" sldId="378"/>
            <ac:spMk id="3" creationId="{6D35FAE4-6BCF-4078-A7B4-4669C3820B6D}"/>
          </ac:spMkLst>
        </pc:spChg>
        <pc:spChg chg="add mod">
          <ac:chgData name="中村 圭介" userId="aac11f33435340ee" providerId="LiveId" clId="{75F7BADB-75C3-43DE-966E-D77B04AB98FB}" dt="2018-10-31T21:05:51.628" v="2634"/>
          <ac:spMkLst>
            <pc:docMk/>
            <pc:sldMk cId="3265075554" sldId="378"/>
            <ac:spMk id="4" creationId="{212F2A8D-2E33-4654-9EA7-B86CC494516B}"/>
          </ac:spMkLst>
        </pc:spChg>
        <pc:spChg chg="add mod">
          <ac:chgData name="中村 圭介" userId="aac11f33435340ee" providerId="LiveId" clId="{75F7BADB-75C3-43DE-966E-D77B04AB98FB}" dt="2018-10-31T21:07:50.931" v="2674" actId="1037"/>
          <ac:spMkLst>
            <pc:docMk/>
            <pc:sldMk cId="3265075554" sldId="378"/>
            <ac:spMk id="7" creationId="{A254F905-9D00-4EB3-9D3A-612C68F30D55}"/>
          </ac:spMkLst>
        </pc:spChg>
        <pc:spChg chg="add mod">
          <ac:chgData name="中村 圭介" userId="aac11f33435340ee" providerId="LiveId" clId="{75F7BADB-75C3-43DE-966E-D77B04AB98FB}" dt="2018-10-31T21:07:57.755" v="2680" actId="1036"/>
          <ac:spMkLst>
            <pc:docMk/>
            <pc:sldMk cId="3265075554" sldId="378"/>
            <ac:spMk id="9" creationId="{EE09B200-CF84-4DFF-A36C-EF123C94D557}"/>
          </ac:spMkLst>
        </pc:spChg>
        <pc:picChg chg="add del">
          <ac:chgData name="中村 圭介" userId="aac11f33435340ee" providerId="LiveId" clId="{75F7BADB-75C3-43DE-966E-D77B04AB98FB}" dt="2018-10-31T21:05:54.594" v="2635" actId="478"/>
          <ac:picMkLst>
            <pc:docMk/>
            <pc:sldMk cId="3265075554" sldId="378"/>
            <ac:picMk id="5" creationId="{0ACF62EB-8E58-495E-BDE4-C25B24EFDD33}"/>
          </ac:picMkLst>
        </pc:picChg>
        <pc:picChg chg="add mod">
          <ac:chgData name="中村 圭介" userId="aac11f33435340ee" providerId="LiveId" clId="{75F7BADB-75C3-43DE-966E-D77B04AB98FB}" dt="2018-10-31T21:07:14.338" v="2639" actId="14100"/>
          <ac:picMkLst>
            <pc:docMk/>
            <pc:sldMk cId="3265075554" sldId="378"/>
            <ac:picMk id="6" creationId="{959BA959-0684-44AE-B1EC-30510321CD44}"/>
          </ac:picMkLst>
        </pc:picChg>
        <pc:picChg chg="add mod">
          <ac:chgData name="中村 圭介" userId="aac11f33435340ee" providerId="LiveId" clId="{75F7BADB-75C3-43DE-966E-D77B04AB98FB}" dt="2018-10-31T21:07:53.018" v="2676" actId="571"/>
          <ac:picMkLst>
            <pc:docMk/>
            <pc:sldMk cId="3265075554" sldId="378"/>
            <ac:picMk id="8" creationId="{D6E20DF5-0716-45F1-B41B-D6BCC39A83BE}"/>
          </ac:picMkLst>
        </pc:picChg>
      </pc:sldChg>
      <pc:sldChg chg="addSp delSp modSp add">
        <pc:chgData name="中村 圭介" userId="aac11f33435340ee" providerId="LiveId" clId="{75F7BADB-75C3-43DE-966E-D77B04AB98FB}" dt="2018-10-31T21:28:45.124" v="3125"/>
        <pc:sldMkLst>
          <pc:docMk/>
          <pc:sldMk cId="839150040" sldId="379"/>
        </pc:sldMkLst>
        <pc:spChg chg="del">
          <ac:chgData name="中村 圭介" userId="aac11f33435340ee" providerId="LiveId" clId="{75F7BADB-75C3-43DE-966E-D77B04AB98FB}" dt="2018-10-31T21:09:39.719" v="2682" actId="478"/>
          <ac:spMkLst>
            <pc:docMk/>
            <pc:sldMk cId="839150040" sldId="379"/>
            <ac:spMk id="2" creationId="{40D3086D-1916-4198-B14A-5D340884792E}"/>
          </ac:spMkLst>
        </pc:spChg>
        <pc:spChg chg="del">
          <ac:chgData name="中村 圭介" userId="aac11f33435340ee" providerId="LiveId" clId="{75F7BADB-75C3-43DE-966E-D77B04AB98FB}" dt="2018-10-31T21:09:40.877" v="2683" actId="478"/>
          <ac:spMkLst>
            <pc:docMk/>
            <pc:sldMk cId="839150040" sldId="379"/>
            <ac:spMk id="3" creationId="{985F2C1F-FB37-4D5E-B419-A3EB70665EE3}"/>
          </ac:spMkLst>
        </pc:spChg>
        <pc:spChg chg="add del mod">
          <ac:chgData name="中村 圭介" userId="aac11f33435340ee" providerId="LiveId" clId="{75F7BADB-75C3-43DE-966E-D77B04AB98FB}" dt="2018-10-31T21:28:45.124" v="3125"/>
          <ac:spMkLst>
            <pc:docMk/>
            <pc:sldMk cId="839150040" sldId="379"/>
            <ac:spMk id="4" creationId="{CDFCFCF7-3409-4654-B19D-D0A98A7205C5}"/>
          </ac:spMkLst>
        </pc:spChg>
        <pc:spChg chg="add mod">
          <ac:chgData name="中村 圭介" userId="aac11f33435340ee" providerId="LiveId" clId="{75F7BADB-75C3-43DE-966E-D77B04AB98FB}" dt="2018-10-31T21:24:52.405" v="2909" actId="1037"/>
          <ac:spMkLst>
            <pc:docMk/>
            <pc:sldMk cId="839150040" sldId="379"/>
            <ac:spMk id="7" creationId="{D3D43C3A-63E8-4E50-A2B4-5938B2113623}"/>
          </ac:spMkLst>
        </pc:spChg>
        <pc:spChg chg="add mod">
          <ac:chgData name="中村 圭介" userId="aac11f33435340ee" providerId="LiveId" clId="{75F7BADB-75C3-43DE-966E-D77B04AB98FB}" dt="2018-10-31T21:25:00.292" v="2927" actId="1038"/>
          <ac:spMkLst>
            <pc:docMk/>
            <pc:sldMk cId="839150040" sldId="379"/>
            <ac:spMk id="8" creationId="{6479E1C6-DAEA-497F-AB7F-AFCF1BEB0ADA}"/>
          </ac:spMkLst>
        </pc:spChg>
        <pc:spChg chg="add mod">
          <ac:chgData name="中村 圭介" userId="aac11f33435340ee" providerId="LiveId" clId="{75F7BADB-75C3-43DE-966E-D77B04AB98FB}" dt="2018-10-31T21:25:49.470" v="3069"/>
          <ac:spMkLst>
            <pc:docMk/>
            <pc:sldMk cId="839150040" sldId="379"/>
            <ac:spMk id="10" creationId="{15C6D1D7-9612-44F0-9AD7-C208905D0D2F}"/>
          </ac:spMkLst>
        </pc:spChg>
        <pc:spChg chg="add mod">
          <ac:chgData name="中村 圭介" userId="aac11f33435340ee" providerId="LiveId" clId="{75F7BADB-75C3-43DE-966E-D77B04AB98FB}" dt="2018-10-31T21:27:34.844" v="3107" actId="14100"/>
          <ac:spMkLst>
            <pc:docMk/>
            <pc:sldMk cId="839150040" sldId="379"/>
            <ac:spMk id="12" creationId="{4F46ABE0-D02D-4152-8E8A-700E8892C5E4}"/>
          </ac:spMkLst>
        </pc:spChg>
        <pc:spChg chg="add mod">
          <ac:chgData name="中村 圭介" userId="aac11f33435340ee" providerId="LiveId" clId="{75F7BADB-75C3-43DE-966E-D77B04AB98FB}" dt="2018-10-31T21:27:49.147" v="3115" actId="1035"/>
          <ac:spMkLst>
            <pc:docMk/>
            <pc:sldMk cId="839150040" sldId="379"/>
            <ac:spMk id="14" creationId="{E7AA574F-3068-4E60-894C-755A928EFE57}"/>
          </ac:spMkLst>
        </pc:spChg>
        <pc:spChg chg="add mod">
          <ac:chgData name="中村 圭介" userId="aac11f33435340ee" providerId="LiveId" clId="{75F7BADB-75C3-43DE-966E-D77B04AB98FB}" dt="2018-10-31T21:27:54.443" v="3117" actId="14100"/>
          <ac:spMkLst>
            <pc:docMk/>
            <pc:sldMk cId="839150040" sldId="379"/>
            <ac:spMk id="15" creationId="{7751B3CD-D667-4FD6-B68C-AC36A0729625}"/>
          </ac:spMkLst>
        </pc:spChg>
        <pc:spChg chg="add mod">
          <ac:chgData name="中村 圭介" userId="aac11f33435340ee" providerId="LiveId" clId="{75F7BADB-75C3-43DE-966E-D77B04AB98FB}" dt="2018-10-31T21:28:14.686" v="3120" actId="208"/>
          <ac:spMkLst>
            <pc:docMk/>
            <pc:sldMk cId="839150040" sldId="379"/>
            <ac:spMk id="16" creationId="{9DCBE6E9-C76E-484A-AFC5-8950897FCD47}"/>
          </ac:spMkLst>
        </pc:spChg>
        <pc:picChg chg="add mod">
          <ac:chgData name="中村 圭介" userId="aac11f33435340ee" providerId="LiveId" clId="{75F7BADB-75C3-43DE-966E-D77B04AB98FB}" dt="2018-10-31T21:24:19.923" v="2893" actId="14100"/>
          <ac:picMkLst>
            <pc:docMk/>
            <pc:sldMk cId="839150040" sldId="379"/>
            <ac:picMk id="5" creationId="{DF623577-7866-4A38-B356-1D5F5B06716F}"/>
          </ac:picMkLst>
        </pc:picChg>
        <pc:picChg chg="add mod">
          <ac:chgData name="中村 圭介" userId="aac11f33435340ee" providerId="LiveId" clId="{75F7BADB-75C3-43DE-966E-D77B04AB98FB}" dt="2018-10-31T21:24:38.811" v="2901" actId="1076"/>
          <ac:picMkLst>
            <pc:docMk/>
            <pc:sldMk cId="839150040" sldId="379"/>
            <ac:picMk id="6" creationId="{1CA73017-F3FA-4336-BC73-374B9BA48BC8}"/>
          </ac:picMkLst>
        </pc:picChg>
        <pc:picChg chg="add mod">
          <ac:chgData name="中村 圭介" userId="aac11f33435340ee" providerId="LiveId" clId="{75F7BADB-75C3-43DE-966E-D77B04AB98FB}" dt="2018-10-31T21:25:05.813" v="2929" actId="14100"/>
          <ac:picMkLst>
            <pc:docMk/>
            <pc:sldMk cId="839150040" sldId="379"/>
            <ac:picMk id="9" creationId="{C44EBA1B-1EE9-4482-9DD8-07863046E3BE}"/>
          </ac:picMkLst>
        </pc:picChg>
        <pc:picChg chg="add mod">
          <ac:chgData name="中村 圭介" userId="aac11f33435340ee" providerId="LiveId" clId="{75F7BADB-75C3-43DE-966E-D77B04AB98FB}" dt="2018-10-31T21:27:27.629" v="3100" actId="1076"/>
          <ac:picMkLst>
            <pc:docMk/>
            <pc:sldMk cId="839150040" sldId="379"/>
            <ac:picMk id="11" creationId="{C594B213-E2BE-467E-A4AE-CA0C68656356}"/>
          </ac:picMkLst>
        </pc:picChg>
        <pc:picChg chg="add mod">
          <ac:chgData name="中村 圭介" userId="aac11f33435340ee" providerId="LiveId" clId="{75F7BADB-75C3-43DE-966E-D77B04AB98FB}" dt="2018-10-31T21:27:38.692" v="3109" actId="571"/>
          <ac:picMkLst>
            <pc:docMk/>
            <pc:sldMk cId="839150040" sldId="379"/>
            <ac:picMk id="13" creationId="{E5817A1F-8778-4355-9451-2C686A8D4950}"/>
          </ac:picMkLst>
        </pc:picChg>
      </pc:sldChg>
      <pc:sldChg chg="addSp delSp modSp add">
        <pc:chgData name="中村 圭介" userId="aac11f33435340ee" providerId="LiveId" clId="{75F7BADB-75C3-43DE-966E-D77B04AB98FB}" dt="2018-10-31T21:39:59.787" v="3604" actId="207"/>
        <pc:sldMkLst>
          <pc:docMk/>
          <pc:sldMk cId="613720125" sldId="380"/>
        </pc:sldMkLst>
        <pc:spChg chg="del">
          <ac:chgData name="中村 圭介" userId="aac11f33435340ee" providerId="LiveId" clId="{75F7BADB-75C3-43DE-966E-D77B04AB98FB}" dt="2018-10-31T21:28:41.284" v="3122" actId="478"/>
          <ac:spMkLst>
            <pc:docMk/>
            <pc:sldMk cId="613720125" sldId="380"/>
            <ac:spMk id="2" creationId="{BDFB8DCF-A020-4FDD-B3AB-B2E25C9A231D}"/>
          </ac:spMkLst>
        </pc:spChg>
        <pc:spChg chg="del">
          <ac:chgData name="中村 圭介" userId="aac11f33435340ee" providerId="LiveId" clId="{75F7BADB-75C3-43DE-966E-D77B04AB98FB}" dt="2018-10-31T21:28:41.869" v="3123" actId="478"/>
          <ac:spMkLst>
            <pc:docMk/>
            <pc:sldMk cId="613720125" sldId="380"/>
            <ac:spMk id="3" creationId="{F2BAB2DB-5E24-49A6-80E9-76C58BAC909C}"/>
          </ac:spMkLst>
        </pc:spChg>
        <pc:spChg chg="add mod">
          <ac:chgData name="中村 圭介" userId="aac11f33435340ee" providerId="LiveId" clId="{75F7BADB-75C3-43DE-966E-D77B04AB98FB}" dt="2018-10-31T21:29:03.662" v="3190"/>
          <ac:spMkLst>
            <pc:docMk/>
            <pc:sldMk cId="613720125" sldId="380"/>
            <ac:spMk id="4" creationId="{F29712DD-C3C2-4332-B7F0-B5671E557237}"/>
          </ac:spMkLst>
        </pc:spChg>
        <pc:spChg chg="add del">
          <ac:chgData name="中村 圭介" userId="aac11f33435340ee" providerId="LiveId" clId="{75F7BADB-75C3-43DE-966E-D77B04AB98FB}" dt="2018-10-31T21:30:38.574" v="3195" actId="478"/>
          <ac:spMkLst>
            <pc:docMk/>
            <pc:sldMk cId="613720125" sldId="380"/>
            <ac:spMk id="6" creationId="{2270A80E-21F3-42C6-90DC-A6555AA51EB4}"/>
          </ac:spMkLst>
        </pc:spChg>
        <pc:spChg chg="add mod">
          <ac:chgData name="中村 圭介" userId="aac11f33435340ee" providerId="LiveId" clId="{75F7BADB-75C3-43DE-966E-D77B04AB98FB}" dt="2018-10-31T21:39:59.787" v="3604" actId="207"/>
          <ac:spMkLst>
            <pc:docMk/>
            <pc:sldMk cId="613720125" sldId="380"/>
            <ac:spMk id="7" creationId="{262AC5FE-E551-44B3-91A1-D7A04A0B1226}"/>
          </ac:spMkLst>
        </pc:spChg>
        <pc:spChg chg="add mod">
          <ac:chgData name="中村 圭介" userId="aac11f33435340ee" providerId="LiveId" clId="{75F7BADB-75C3-43DE-966E-D77B04AB98FB}" dt="2018-10-31T21:35:19.483" v="3411" actId="1038"/>
          <ac:spMkLst>
            <pc:docMk/>
            <pc:sldMk cId="613720125" sldId="380"/>
            <ac:spMk id="8" creationId="{E9E77A08-9726-4AB2-BB6C-E8FFB1F86DFF}"/>
          </ac:spMkLst>
        </pc:spChg>
        <pc:spChg chg="add mod">
          <ac:chgData name="中村 圭介" userId="aac11f33435340ee" providerId="LiveId" clId="{75F7BADB-75C3-43DE-966E-D77B04AB98FB}" dt="2018-10-31T21:32:29.885" v="3315" actId="14100"/>
          <ac:spMkLst>
            <pc:docMk/>
            <pc:sldMk cId="613720125" sldId="380"/>
            <ac:spMk id="10" creationId="{501740A4-5BB3-4FFF-956A-B3698037D393}"/>
          </ac:spMkLst>
        </pc:spChg>
        <pc:spChg chg="add mod">
          <ac:chgData name="中村 圭介" userId="aac11f33435340ee" providerId="LiveId" clId="{75F7BADB-75C3-43DE-966E-D77B04AB98FB}" dt="2018-10-31T21:34:08.940" v="3352" actId="1037"/>
          <ac:spMkLst>
            <pc:docMk/>
            <pc:sldMk cId="613720125" sldId="380"/>
            <ac:spMk id="11" creationId="{7BBF4793-4257-43B1-BFDD-95F9F4EF1495}"/>
          </ac:spMkLst>
        </pc:spChg>
        <pc:picChg chg="add mod">
          <ac:chgData name="中村 圭介" userId="aac11f33435340ee" providerId="LiveId" clId="{75F7BADB-75C3-43DE-966E-D77B04AB98FB}" dt="2018-10-31T21:35:17.027" v="3396" actId="1038"/>
          <ac:picMkLst>
            <pc:docMk/>
            <pc:sldMk cId="613720125" sldId="380"/>
            <ac:picMk id="5" creationId="{FC9C9A36-EB4B-43D7-8112-953256894F24}"/>
          </ac:picMkLst>
        </pc:picChg>
        <pc:picChg chg="add mod">
          <ac:chgData name="中村 圭介" userId="aac11f33435340ee" providerId="LiveId" clId="{75F7BADB-75C3-43DE-966E-D77B04AB98FB}" dt="2018-10-31T21:32:22.436" v="3312" actId="1076"/>
          <ac:picMkLst>
            <pc:docMk/>
            <pc:sldMk cId="613720125" sldId="380"/>
            <ac:picMk id="9" creationId="{7DA1D5E6-1E90-429E-A020-B1E23B015C4C}"/>
          </ac:picMkLst>
        </pc:picChg>
      </pc:sldChg>
      <pc:sldChg chg="addSp delSp modSp add ord">
        <pc:chgData name="中村 圭介" userId="aac11f33435340ee" providerId="LiveId" clId="{75F7BADB-75C3-43DE-966E-D77B04AB98FB}" dt="2018-10-31T21:42:21.341" v="3807" actId="1035"/>
        <pc:sldMkLst>
          <pc:docMk/>
          <pc:sldMk cId="1455050626" sldId="381"/>
        </pc:sldMkLst>
        <pc:spChg chg="del">
          <ac:chgData name="中村 圭介" userId="aac11f33435340ee" providerId="LiveId" clId="{75F7BADB-75C3-43DE-966E-D77B04AB98FB}" dt="2018-10-31T21:32:43.727" v="3319" actId="478"/>
          <ac:spMkLst>
            <pc:docMk/>
            <pc:sldMk cId="1455050626" sldId="381"/>
            <ac:spMk id="2" creationId="{EAA6C5F0-E972-49B3-90EB-F416BC3C6AB1}"/>
          </ac:spMkLst>
        </pc:spChg>
        <pc:spChg chg="del">
          <ac:chgData name="中村 圭介" userId="aac11f33435340ee" providerId="LiveId" clId="{75F7BADB-75C3-43DE-966E-D77B04AB98FB}" dt="2018-10-31T21:32:39.148" v="3317"/>
          <ac:spMkLst>
            <pc:docMk/>
            <pc:sldMk cId="1455050626" sldId="381"/>
            <ac:spMk id="3" creationId="{0EF936FE-4398-4F11-A07E-832AC9EC09C7}"/>
          </ac:spMkLst>
        </pc:spChg>
        <pc:spChg chg="add del mod">
          <ac:chgData name="中村 圭介" userId="aac11f33435340ee" providerId="LiveId" clId="{75F7BADB-75C3-43DE-966E-D77B04AB98FB}" dt="2018-10-31T21:33:45.494" v="3331" actId="478"/>
          <ac:spMkLst>
            <pc:docMk/>
            <pc:sldMk cId="1455050626" sldId="381"/>
            <ac:spMk id="6" creationId="{88AA48E1-D196-4FB9-A069-95AEECA62E3D}"/>
          </ac:spMkLst>
        </pc:spChg>
        <pc:spChg chg="add">
          <ac:chgData name="中村 圭介" userId="aac11f33435340ee" providerId="LiveId" clId="{75F7BADB-75C3-43DE-966E-D77B04AB98FB}" dt="2018-10-31T21:34:40.235" v="3357"/>
          <ac:spMkLst>
            <pc:docMk/>
            <pc:sldMk cId="1455050626" sldId="381"/>
            <ac:spMk id="8" creationId="{B6EDECCB-7FA8-46B6-B797-A0AA4DD072DF}"/>
          </ac:spMkLst>
        </pc:spChg>
        <pc:spChg chg="add mod">
          <ac:chgData name="中村 圭介" userId="aac11f33435340ee" providerId="LiveId" clId="{75F7BADB-75C3-43DE-966E-D77B04AB98FB}" dt="2018-10-31T21:35:07.597" v="3391" actId="14100"/>
          <ac:spMkLst>
            <pc:docMk/>
            <pc:sldMk cId="1455050626" sldId="381"/>
            <ac:spMk id="9" creationId="{3D66D470-6281-466E-AED4-C6DAC9A8A88F}"/>
          </ac:spMkLst>
        </pc:spChg>
        <pc:spChg chg="add mod">
          <ac:chgData name="中村 圭介" userId="aac11f33435340ee" providerId="LiveId" clId="{75F7BADB-75C3-43DE-966E-D77B04AB98FB}" dt="2018-10-31T21:35:28.812" v="3424" actId="1035"/>
          <ac:spMkLst>
            <pc:docMk/>
            <pc:sldMk cId="1455050626" sldId="381"/>
            <ac:spMk id="10" creationId="{801F4CBA-5C1E-49B4-9A3E-54033EF94658}"/>
          </ac:spMkLst>
        </pc:spChg>
        <pc:spChg chg="add mod">
          <ac:chgData name="中村 圭介" userId="aac11f33435340ee" providerId="LiveId" clId="{75F7BADB-75C3-43DE-966E-D77B04AB98FB}" dt="2018-10-31T21:35:33.931" v="3429" actId="14100"/>
          <ac:spMkLst>
            <pc:docMk/>
            <pc:sldMk cId="1455050626" sldId="381"/>
            <ac:spMk id="11" creationId="{EC272060-0686-4308-AFC6-818538A0CC87}"/>
          </ac:spMkLst>
        </pc:spChg>
        <pc:spChg chg="add mod">
          <ac:chgData name="中村 圭介" userId="aac11f33435340ee" providerId="LiveId" clId="{75F7BADB-75C3-43DE-966E-D77B04AB98FB}" dt="2018-10-31T21:35:50.003" v="3445" actId="1038"/>
          <ac:spMkLst>
            <pc:docMk/>
            <pc:sldMk cId="1455050626" sldId="381"/>
            <ac:spMk id="13" creationId="{CAFB25E2-AA7E-4C64-9964-CD1C5C100546}"/>
          </ac:spMkLst>
        </pc:spChg>
        <pc:spChg chg="add mod">
          <ac:chgData name="中村 圭介" userId="aac11f33435340ee" providerId="LiveId" clId="{75F7BADB-75C3-43DE-966E-D77B04AB98FB}" dt="2018-10-31T21:35:52.988" v="3450" actId="1035"/>
          <ac:spMkLst>
            <pc:docMk/>
            <pc:sldMk cId="1455050626" sldId="381"/>
            <ac:spMk id="14" creationId="{3A4C2911-D0EA-4E06-9B9F-9CEE271EF82D}"/>
          </ac:spMkLst>
        </pc:spChg>
        <pc:spChg chg="add mod">
          <ac:chgData name="中村 圭介" userId="aac11f33435340ee" providerId="LiveId" clId="{75F7BADB-75C3-43DE-966E-D77B04AB98FB}" dt="2018-10-31T21:35:56.183" v="3451" actId="571"/>
          <ac:spMkLst>
            <pc:docMk/>
            <pc:sldMk cId="1455050626" sldId="381"/>
            <ac:spMk id="15" creationId="{B8E9F030-82FD-4D86-AFFB-7FE17A9D39B3}"/>
          </ac:spMkLst>
        </pc:spChg>
        <pc:spChg chg="add mod">
          <ac:chgData name="中村 圭介" userId="aac11f33435340ee" providerId="LiveId" clId="{75F7BADB-75C3-43DE-966E-D77B04AB98FB}" dt="2018-10-31T21:36:14.708" v="3472" actId="1076"/>
          <ac:spMkLst>
            <pc:docMk/>
            <pc:sldMk cId="1455050626" sldId="381"/>
            <ac:spMk id="16" creationId="{FA03579D-7D8D-47B1-82C7-75EDA033FBDA}"/>
          </ac:spMkLst>
        </pc:spChg>
        <pc:spChg chg="add mod">
          <ac:chgData name="中村 圭介" userId="aac11f33435340ee" providerId="LiveId" clId="{75F7BADB-75C3-43DE-966E-D77B04AB98FB}" dt="2018-10-31T21:36:20.889" v="3484"/>
          <ac:spMkLst>
            <pc:docMk/>
            <pc:sldMk cId="1455050626" sldId="381"/>
            <ac:spMk id="17" creationId="{E2F17FAF-282F-4250-BF1B-208A44EDB237}"/>
          </ac:spMkLst>
        </pc:spChg>
        <pc:spChg chg="add mod">
          <ac:chgData name="中村 圭介" userId="aac11f33435340ee" providerId="LiveId" clId="{75F7BADB-75C3-43DE-966E-D77B04AB98FB}" dt="2018-10-31T21:41:35.269" v="3715"/>
          <ac:spMkLst>
            <pc:docMk/>
            <pc:sldMk cId="1455050626" sldId="381"/>
            <ac:spMk id="19" creationId="{54CC5BEB-5854-4F72-8838-03FC6EA9C7CA}"/>
          </ac:spMkLst>
        </pc:spChg>
        <pc:spChg chg="add mod">
          <ac:chgData name="中村 圭介" userId="aac11f33435340ee" providerId="LiveId" clId="{75F7BADB-75C3-43DE-966E-D77B04AB98FB}" dt="2018-10-31T21:42:21.341" v="3807" actId="1035"/>
          <ac:spMkLst>
            <pc:docMk/>
            <pc:sldMk cId="1455050626" sldId="381"/>
            <ac:spMk id="20" creationId="{92A70BFA-804D-4E01-8A40-D7CD95024BBD}"/>
          </ac:spMkLst>
        </pc:spChg>
        <pc:picChg chg="add del mod">
          <ac:chgData name="中村 圭介" userId="aac11f33435340ee" providerId="LiveId" clId="{75F7BADB-75C3-43DE-966E-D77B04AB98FB}" dt="2018-10-31T21:33:43.062" v="3330" actId="478"/>
          <ac:picMkLst>
            <pc:docMk/>
            <pc:sldMk cId="1455050626" sldId="381"/>
            <ac:picMk id="4" creationId="{398F4886-4614-4870-8980-4E26F92399F2}"/>
          </ac:picMkLst>
        </pc:picChg>
        <pc:picChg chg="add mod">
          <ac:chgData name="中村 圭介" userId="aac11f33435340ee" providerId="LiveId" clId="{75F7BADB-75C3-43DE-966E-D77B04AB98FB}" dt="2018-10-31T21:34:34.171" v="3356" actId="1035"/>
          <ac:picMkLst>
            <pc:docMk/>
            <pc:sldMk cId="1455050626" sldId="381"/>
            <ac:picMk id="7" creationId="{90D78220-DCBA-443E-9C95-7452C4389023}"/>
          </ac:picMkLst>
        </pc:picChg>
        <pc:picChg chg="add mod">
          <ac:chgData name="中村 圭介" userId="aac11f33435340ee" providerId="LiveId" clId="{75F7BADB-75C3-43DE-966E-D77B04AB98FB}" dt="2018-10-31T21:35:36.764" v="3431" actId="571"/>
          <ac:picMkLst>
            <pc:docMk/>
            <pc:sldMk cId="1455050626" sldId="381"/>
            <ac:picMk id="12" creationId="{5291E6EA-10C3-461C-87C4-8E959A9C8F5B}"/>
          </ac:picMkLst>
        </pc:picChg>
        <pc:picChg chg="add mod">
          <ac:chgData name="中村 圭介" userId="aac11f33435340ee" providerId="LiveId" clId="{75F7BADB-75C3-43DE-966E-D77B04AB98FB}" dt="2018-10-31T21:37:04.371" v="3491" actId="14100"/>
          <ac:picMkLst>
            <pc:docMk/>
            <pc:sldMk cId="1455050626" sldId="381"/>
            <ac:picMk id="18" creationId="{CAE7F6B1-2ED0-4382-BC82-A5A601FF79CB}"/>
          </ac:picMkLst>
        </pc:picChg>
      </pc:sldChg>
      <pc:sldChg chg="addSp delSp modSp add">
        <pc:chgData name="中村 圭介" userId="aac11f33435340ee" providerId="LiveId" clId="{75F7BADB-75C3-43DE-966E-D77B04AB98FB}" dt="2018-10-31T22:14:40.840" v="4218" actId="1076"/>
        <pc:sldMkLst>
          <pc:docMk/>
          <pc:sldMk cId="3590386374" sldId="382"/>
        </pc:sldMkLst>
        <pc:spChg chg="del">
          <ac:chgData name="中村 圭介" userId="aac11f33435340ee" providerId="LiveId" clId="{75F7BADB-75C3-43DE-966E-D77B04AB98FB}" dt="2018-10-31T21:37:53.637" v="3494" actId="478"/>
          <ac:spMkLst>
            <pc:docMk/>
            <pc:sldMk cId="3590386374" sldId="382"/>
            <ac:spMk id="2" creationId="{6FCC5998-3A3C-49F8-98DA-A8BD60B62E2E}"/>
          </ac:spMkLst>
        </pc:spChg>
        <pc:spChg chg="del">
          <ac:chgData name="中村 圭介" userId="aac11f33435340ee" providerId="LiveId" clId="{75F7BADB-75C3-43DE-966E-D77B04AB98FB}" dt="2018-10-31T21:37:52.704" v="3493" actId="478"/>
          <ac:spMkLst>
            <pc:docMk/>
            <pc:sldMk cId="3590386374" sldId="382"/>
            <ac:spMk id="3" creationId="{DA42E80F-A24F-42FD-8219-175C77329225}"/>
          </ac:spMkLst>
        </pc:spChg>
        <pc:spChg chg="add del mod">
          <ac:chgData name="中村 圭介" userId="aac11f33435340ee" providerId="LiveId" clId="{75F7BADB-75C3-43DE-966E-D77B04AB98FB}" dt="2018-10-31T21:38:53.264" v="3504"/>
          <ac:spMkLst>
            <pc:docMk/>
            <pc:sldMk cId="3590386374" sldId="382"/>
            <ac:spMk id="5" creationId="{747C85BC-C4F1-47F9-979C-6673A0B2A8B7}"/>
          </ac:spMkLst>
        </pc:spChg>
        <pc:spChg chg="add mod">
          <ac:chgData name="中村 圭介" userId="aac11f33435340ee" providerId="LiveId" clId="{75F7BADB-75C3-43DE-966E-D77B04AB98FB}" dt="2018-10-31T21:40:22.036" v="3611" actId="14100"/>
          <ac:spMkLst>
            <pc:docMk/>
            <pc:sldMk cId="3590386374" sldId="382"/>
            <ac:spMk id="7" creationId="{ACFFD12C-563D-4F87-9A7A-3AC6F058C807}"/>
          </ac:spMkLst>
        </pc:spChg>
        <pc:spChg chg="add mod">
          <ac:chgData name="中村 圭介" userId="aac11f33435340ee" providerId="LiveId" clId="{75F7BADB-75C3-43DE-966E-D77B04AB98FB}" dt="2018-10-31T21:44:41.132" v="3890" actId="1076"/>
          <ac:spMkLst>
            <pc:docMk/>
            <pc:sldMk cId="3590386374" sldId="382"/>
            <ac:spMk id="8" creationId="{6D58A525-3363-472E-B3EA-97CA5BD78C8C}"/>
          </ac:spMkLst>
        </pc:spChg>
        <pc:spChg chg="add mod">
          <ac:chgData name="中村 圭介" userId="aac11f33435340ee" providerId="LiveId" clId="{75F7BADB-75C3-43DE-966E-D77B04AB98FB}" dt="2018-10-31T21:42:41.137" v="3879"/>
          <ac:spMkLst>
            <pc:docMk/>
            <pc:sldMk cId="3590386374" sldId="382"/>
            <ac:spMk id="9" creationId="{5BEC81C5-D26A-4467-AC62-597D7B4FBBCB}"/>
          </ac:spMkLst>
        </pc:spChg>
        <pc:spChg chg="add mod">
          <ac:chgData name="中村 圭介" userId="aac11f33435340ee" providerId="LiveId" clId="{75F7BADB-75C3-43DE-966E-D77B04AB98FB}" dt="2018-10-31T22:14:40.840" v="4218" actId="1076"/>
          <ac:spMkLst>
            <pc:docMk/>
            <pc:sldMk cId="3590386374" sldId="382"/>
            <ac:spMk id="11" creationId="{4145BBE6-DEC7-4A62-9B6B-553F64329E8B}"/>
          </ac:spMkLst>
        </pc:spChg>
        <pc:spChg chg="add mod">
          <ac:chgData name="中村 圭介" userId="aac11f33435340ee" providerId="LiveId" clId="{75F7BADB-75C3-43DE-966E-D77B04AB98FB}" dt="2018-10-31T21:45:35.156" v="3968" actId="1076"/>
          <ac:spMkLst>
            <pc:docMk/>
            <pc:sldMk cId="3590386374" sldId="382"/>
            <ac:spMk id="13" creationId="{B9DA2E64-0174-47EC-BF37-F4916F077E76}"/>
          </ac:spMkLst>
        </pc:spChg>
        <pc:spChg chg="add del mod">
          <ac:chgData name="中村 圭介" userId="aac11f33435340ee" providerId="LiveId" clId="{75F7BADB-75C3-43DE-966E-D77B04AB98FB}" dt="2018-10-31T22:14:29.160" v="4211" actId="478"/>
          <ac:spMkLst>
            <pc:docMk/>
            <pc:sldMk cId="3590386374" sldId="382"/>
            <ac:spMk id="14" creationId="{DBC538FD-5786-4B6B-B144-B989D47F61FE}"/>
          </ac:spMkLst>
        </pc:spChg>
        <pc:spChg chg="add del mod">
          <ac:chgData name="中村 圭介" userId="aac11f33435340ee" providerId="LiveId" clId="{75F7BADB-75C3-43DE-966E-D77B04AB98FB}" dt="2018-10-31T22:14:08.537" v="4204"/>
          <ac:spMkLst>
            <pc:docMk/>
            <pc:sldMk cId="3590386374" sldId="382"/>
            <ac:spMk id="15" creationId="{CA4EC09E-485C-435F-989A-381751FD32E5}"/>
          </ac:spMkLst>
        </pc:spChg>
        <pc:spChg chg="add del mod">
          <ac:chgData name="中村 圭介" userId="aac11f33435340ee" providerId="LiveId" clId="{75F7BADB-75C3-43DE-966E-D77B04AB98FB}" dt="2018-10-31T22:14:08.537" v="4204"/>
          <ac:spMkLst>
            <pc:docMk/>
            <pc:sldMk cId="3590386374" sldId="382"/>
            <ac:spMk id="16" creationId="{C8B39051-A58A-49D3-A130-42D5A523C202}"/>
          </ac:spMkLst>
        </pc:spChg>
        <pc:picChg chg="add del mod">
          <ac:chgData name="中村 圭介" userId="aac11f33435340ee" providerId="LiveId" clId="{75F7BADB-75C3-43DE-966E-D77B04AB98FB}" dt="2018-10-31T21:38:53.260" v="3502" actId="478"/>
          <ac:picMkLst>
            <pc:docMk/>
            <pc:sldMk cId="3590386374" sldId="382"/>
            <ac:picMk id="4" creationId="{D4D5C10A-5FAD-40D2-97C7-2188C2BC9AB0}"/>
          </ac:picMkLst>
        </pc:picChg>
        <pc:picChg chg="add mod">
          <ac:chgData name="中村 圭介" userId="aac11f33435340ee" providerId="LiveId" clId="{75F7BADB-75C3-43DE-966E-D77B04AB98FB}" dt="2018-10-31T21:44:25.941" v="3885" actId="1076"/>
          <ac:picMkLst>
            <pc:docMk/>
            <pc:sldMk cId="3590386374" sldId="382"/>
            <ac:picMk id="6" creationId="{BC7F4942-D9A7-4441-B012-FF99102BCA86}"/>
          </ac:picMkLst>
        </pc:picChg>
        <pc:picChg chg="add mod">
          <ac:chgData name="中村 圭介" userId="aac11f33435340ee" providerId="LiveId" clId="{75F7BADB-75C3-43DE-966E-D77B04AB98FB}" dt="2018-10-31T22:14:38.381" v="4217" actId="1076"/>
          <ac:picMkLst>
            <pc:docMk/>
            <pc:sldMk cId="3590386374" sldId="382"/>
            <ac:picMk id="10" creationId="{930A4A43-D32C-4D44-BF2F-B9B9C4435025}"/>
          </ac:picMkLst>
        </pc:picChg>
        <pc:picChg chg="add del mod">
          <ac:chgData name="中村 圭介" userId="aac11f33435340ee" providerId="LiveId" clId="{75F7BADB-75C3-43DE-966E-D77B04AB98FB}" dt="2018-10-31T22:14:08.537" v="4204"/>
          <ac:picMkLst>
            <pc:docMk/>
            <pc:sldMk cId="3590386374" sldId="382"/>
            <ac:picMk id="12" creationId="{CC523819-DCA3-4D37-BF58-8841B0057B3A}"/>
          </ac:picMkLst>
        </pc:picChg>
        <pc:picChg chg="add del mod">
          <ac:chgData name="中村 圭介" userId="aac11f33435340ee" providerId="LiveId" clId="{75F7BADB-75C3-43DE-966E-D77B04AB98FB}" dt="2018-10-31T22:13:16.325" v="4179" actId="478"/>
          <ac:picMkLst>
            <pc:docMk/>
            <pc:sldMk cId="3590386374" sldId="382"/>
            <ac:picMk id="17" creationId="{AD7DF920-6EA8-4E9B-B7D1-F105BF4C2236}"/>
          </ac:picMkLst>
        </pc:picChg>
      </pc:sldChg>
      <pc:sldChg chg="addSp delSp modSp add">
        <pc:chgData name="中村 圭介" userId="aac11f33435340ee" providerId="LiveId" clId="{75F7BADB-75C3-43DE-966E-D77B04AB98FB}" dt="2018-10-31T22:12:18.645" v="4176" actId="1076"/>
        <pc:sldMkLst>
          <pc:docMk/>
          <pc:sldMk cId="1848951124" sldId="383"/>
        </pc:sldMkLst>
        <pc:spChg chg="del">
          <ac:chgData name="中村 圭介" userId="aac11f33435340ee" providerId="LiveId" clId="{75F7BADB-75C3-43DE-966E-D77B04AB98FB}" dt="2018-10-31T21:56:24.712" v="4112" actId="478"/>
          <ac:spMkLst>
            <pc:docMk/>
            <pc:sldMk cId="1848951124" sldId="383"/>
            <ac:spMk id="2" creationId="{1C1245E2-169A-47E8-97B8-D6CEE035E71C}"/>
          </ac:spMkLst>
        </pc:spChg>
        <pc:spChg chg="del">
          <ac:chgData name="中村 圭介" userId="aac11f33435340ee" providerId="LiveId" clId="{75F7BADB-75C3-43DE-966E-D77B04AB98FB}" dt="2018-10-31T21:56:23.450" v="4111" actId="478"/>
          <ac:spMkLst>
            <pc:docMk/>
            <pc:sldMk cId="1848951124" sldId="383"/>
            <ac:spMk id="3" creationId="{01EC430B-B6A8-4BA0-8CEE-ED7D575EAF53}"/>
          </ac:spMkLst>
        </pc:spChg>
        <pc:spChg chg="add mod">
          <ac:chgData name="中村 圭介" userId="aac11f33435340ee" providerId="LiveId" clId="{75F7BADB-75C3-43DE-966E-D77B04AB98FB}" dt="2018-10-31T21:57:09.212" v="4135" actId="1076"/>
          <ac:spMkLst>
            <pc:docMk/>
            <pc:sldMk cId="1848951124" sldId="383"/>
            <ac:spMk id="6" creationId="{F9AB04F5-B36A-4946-90A8-3099CFC98A5B}"/>
          </ac:spMkLst>
        </pc:spChg>
        <pc:spChg chg="add mod">
          <ac:chgData name="中村 圭介" userId="aac11f33435340ee" providerId="LiveId" clId="{75F7BADB-75C3-43DE-966E-D77B04AB98FB}" dt="2018-10-31T21:57:20.593" v="4171"/>
          <ac:spMkLst>
            <pc:docMk/>
            <pc:sldMk cId="1848951124" sldId="383"/>
            <ac:spMk id="7" creationId="{141644A8-0D42-4735-9680-727620926E67}"/>
          </ac:spMkLst>
        </pc:spChg>
        <pc:spChg chg="add mod">
          <ac:chgData name="中村 圭介" userId="aac11f33435340ee" providerId="LiveId" clId="{75F7BADB-75C3-43DE-966E-D77B04AB98FB}" dt="2018-10-31T22:12:05.829" v="4174" actId="14100"/>
          <ac:spMkLst>
            <pc:docMk/>
            <pc:sldMk cId="1848951124" sldId="383"/>
            <ac:spMk id="8" creationId="{C8750B25-9E66-4F9E-95F4-1770F62050B8}"/>
          </ac:spMkLst>
        </pc:spChg>
        <pc:spChg chg="add mod">
          <ac:chgData name="中村 圭介" userId="aac11f33435340ee" providerId="LiveId" clId="{75F7BADB-75C3-43DE-966E-D77B04AB98FB}" dt="2018-10-31T22:12:18.645" v="4176" actId="1076"/>
          <ac:spMkLst>
            <pc:docMk/>
            <pc:sldMk cId="1848951124" sldId="383"/>
            <ac:spMk id="9" creationId="{59DFAAED-F38A-4BDA-9EB8-A4D3BB45C14A}"/>
          </ac:spMkLst>
        </pc:spChg>
        <pc:picChg chg="add mod">
          <ac:chgData name="中村 圭介" userId="aac11f33435340ee" providerId="LiveId" clId="{75F7BADB-75C3-43DE-966E-D77B04AB98FB}" dt="2018-10-31T21:57:02.429" v="4133" actId="1036"/>
          <ac:picMkLst>
            <pc:docMk/>
            <pc:sldMk cId="1848951124" sldId="383"/>
            <ac:picMk id="4" creationId="{DACAD25F-4C97-407C-BA89-D5D437E05735}"/>
          </ac:picMkLst>
        </pc:picChg>
        <pc:picChg chg="add mod">
          <ac:chgData name="中村 圭介" userId="aac11f33435340ee" providerId="LiveId" clId="{75F7BADB-75C3-43DE-966E-D77B04AB98FB}" dt="2018-10-31T21:57:02.429" v="4133" actId="1036"/>
          <ac:picMkLst>
            <pc:docMk/>
            <pc:sldMk cId="1848951124" sldId="383"/>
            <ac:picMk id="5" creationId="{23526F65-685D-49F2-B387-58C058F3BC85}"/>
          </ac:picMkLst>
        </pc:picChg>
      </pc:sldChg>
      <pc:sldChg chg="addSp delSp modSp add">
        <pc:chgData name="中村 圭介" userId="aac11f33435340ee" providerId="LiveId" clId="{75F7BADB-75C3-43DE-966E-D77B04AB98FB}" dt="2018-10-31T22:17:01.845" v="4366" actId="1076"/>
        <pc:sldMkLst>
          <pc:docMk/>
          <pc:sldMk cId="1164829522" sldId="384"/>
        </pc:sldMkLst>
        <pc:spChg chg="del">
          <ac:chgData name="中村 圭介" userId="aac11f33435340ee" providerId="LiveId" clId="{75F7BADB-75C3-43DE-966E-D77B04AB98FB}" dt="2018-10-31T22:14:14.951" v="4208" actId="478"/>
          <ac:spMkLst>
            <pc:docMk/>
            <pc:sldMk cId="1164829522" sldId="384"/>
            <ac:spMk id="2" creationId="{E5F7BE07-3813-4432-AF30-06304DA024BB}"/>
          </ac:spMkLst>
        </pc:spChg>
        <pc:spChg chg="del">
          <ac:chgData name="中村 圭介" userId="aac11f33435340ee" providerId="LiveId" clId="{75F7BADB-75C3-43DE-966E-D77B04AB98FB}" dt="2018-10-31T22:14:14.419" v="4207" actId="478"/>
          <ac:spMkLst>
            <pc:docMk/>
            <pc:sldMk cId="1164829522" sldId="384"/>
            <ac:spMk id="3" creationId="{6F5E6BFD-C8A7-4868-AF01-EF0E37AC9597}"/>
          </ac:spMkLst>
        </pc:spChg>
        <pc:spChg chg="add mod">
          <ac:chgData name="中村 圭介" userId="aac11f33435340ee" providerId="LiveId" clId="{75F7BADB-75C3-43DE-966E-D77B04AB98FB}" dt="2018-10-31T22:14:57.724" v="4227" actId="14100"/>
          <ac:spMkLst>
            <pc:docMk/>
            <pc:sldMk cId="1164829522" sldId="384"/>
            <ac:spMk id="5" creationId="{D561CACF-7DF0-4A8D-BF64-FFA6B8F39C75}"/>
          </ac:spMkLst>
        </pc:spChg>
        <pc:spChg chg="add mod">
          <ac:chgData name="中村 圭介" userId="aac11f33435340ee" providerId="LiveId" clId="{75F7BADB-75C3-43DE-966E-D77B04AB98FB}" dt="2018-10-31T22:16:04.280" v="4302" actId="20577"/>
          <ac:spMkLst>
            <pc:docMk/>
            <pc:sldMk cId="1164829522" sldId="384"/>
            <ac:spMk id="6" creationId="{FE7BC86E-AB6F-49D5-BFD0-26F28ABEA2E8}"/>
          </ac:spMkLst>
        </pc:spChg>
        <pc:spChg chg="add mod">
          <ac:chgData name="中村 圭介" userId="aac11f33435340ee" providerId="LiveId" clId="{75F7BADB-75C3-43DE-966E-D77B04AB98FB}" dt="2018-10-31T22:17:01.845" v="4366" actId="1076"/>
          <ac:spMkLst>
            <pc:docMk/>
            <pc:sldMk cId="1164829522" sldId="384"/>
            <ac:spMk id="7" creationId="{1A4DB4F5-AC16-48C5-8786-FF5ECCA1A71D}"/>
          </ac:spMkLst>
        </pc:spChg>
        <pc:picChg chg="add mod">
          <ac:chgData name="中村 圭介" userId="aac11f33435340ee" providerId="LiveId" clId="{75F7BADB-75C3-43DE-966E-D77B04AB98FB}" dt="2018-10-31T22:14:50.502" v="4221" actId="14100"/>
          <ac:picMkLst>
            <pc:docMk/>
            <pc:sldMk cId="1164829522" sldId="384"/>
            <ac:picMk id="4" creationId="{3E01C6B7-FF89-4ED1-80F6-1A3DD6367F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97AB6-F10B-49A9-BB1C-74FA86A2AA0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3FDC-64AE-44ED-B278-9E0B1968D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5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1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9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1800-474E-46BB-BDDD-0248818373D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8C88-AAC6-479C-947A-9B4CA07C0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04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.com/en/development-tools/stsw-link009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AF34-CEF2-4794-89F7-024ADEE1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1.</a:t>
            </a:r>
            <a:r>
              <a:rPr lang="ja-JP" altLang="en-US" dirty="0">
                <a:latin typeface="+mn-ea"/>
              </a:rPr>
              <a:t>ケーブル・</a:t>
            </a:r>
            <a:r>
              <a:rPr lang="en-US" altLang="ja-JP" dirty="0">
                <a:latin typeface="+mn-ea"/>
              </a:rPr>
              <a:t>STM32</a:t>
            </a:r>
            <a:r>
              <a:rPr lang="ja-JP" altLang="en-US" dirty="0">
                <a:latin typeface="+mn-ea"/>
              </a:rPr>
              <a:t>どちらを替えても </a:t>
            </a:r>
            <a:r>
              <a:rPr lang="en-US" altLang="ja-JP" dirty="0">
                <a:latin typeface="+mn-ea"/>
              </a:rPr>
              <a:t>STMicroelectronics </a:t>
            </a:r>
            <a:r>
              <a:rPr lang="en-US" altLang="ja-JP" dirty="0" err="1">
                <a:latin typeface="+mn-ea"/>
              </a:rPr>
              <a:t>STLink</a:t>
            </a:r>
            <a:r>
              <a:rPr lang="en-US" altLang="ja-JP" dirty="0">
                <a:latin typeface="+mn-ea"/>
              </a:rPr>
              <a:t> Virtual COM Port </a:t>
            </a:r>
            <a:r>
              <a:rPr lang="ja-JP" altLang="en-US" dirty="0">
                <a:latin typeface="+mn-ea"/>
              </a:rPr>
              <a:t>が見つからない場合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85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9EBB8-B177-4F6D-ACF1-60BD34CD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35A61-F9E2-4577-88D5-5C7591D9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ç»åã«å«ã¾ãã¦ããå¯è½æ§ããããã®:ãã­ã¹ã">
            <a:extLst>
              <a:ext uri="{FF2B5EF4-FFF2-40B4-BE49-F238E27FC236}">
                <a16:creationId xmlns:a16="http://schemas.microsoft.com/office/drawing/2014/main" id="{DCD9EA02-CD01-41A5-AABA-FA8D078C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0"/>
            <a:ext cx="1051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6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AF34-CEF2-4794-89F7-024ADEE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シリアル</a:t>
            </a:r>
            <a:r>
              <a:rPr lang="ja-JP" altLang="en-US" dirty="0"/>
              <a:t>出力されない場合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80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0E0D92E-CE57-423D-80BF-F0DC25732945}"/>
              </a:ext>
            </a:extLst>
          </p:cNvPr>
          <p:cNvSpPr txBox="1">
            <a:spLocks/>
          </p:cNvSpPr>
          <p:nvPr/>
        </p:nvSpPr>
        <p:spPr>
          <a:xfrm>
            <a:off x="838200" y="551145"/>
            <a:ext cx="11125200" cy="5423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/>
              <a:t>USB</a:t>
            </a:r>
            <a:r>
              <a:rPr lang="ja-JP" altLang="en-US" sz="2400" dirty="0"/>
              <a:t>を経由して送られてくるデータが</a:t>
            </a:r>
            <a:r>
              <a:rPr lang="ja-JP" altLang="en-US" sz="2400" dirty="0">
                <a:latin typeface="+mn-ea"/>
              </a:rPr>
              <a:t>出力されない場合などはセンサーボード上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の 「リセットボタン」を押下してみてください。</a:t>
            </a:r>
            <a:r>
              <a:rPr lang="en-US" altLang="ja-JP" sz="2400" dirty="0">
                <a:latin typeface="+mn-ea"/>
              </a:rPr>
              <a:t>(</a:t>
            </a:r>
            <a:r>
              <a:rPr lang="ja-JP" altLang="en-US" sz="2400" dirty="0">
                <a:latin typeface="+mn-ea"/>
              </a:rPr>
              <a:t>書き込み中は、絶対押さないこと！</a:t>
            </a:r>
            <a:r>
              <a:rPr lang="en-US" altLang="ja-JP" sz="24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ja-JP" altLang="en-US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A933DEA-ECD8-4F1D-BF51-5FE4D519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8580" y="1953734"/>
            <a:ext cx="7754839" cy="4612354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620B0E-BB41-4E5D-A4D8-93D24B56D6E1}"/>
              </a:ext>
            </a:extLst>
          </p:cNvPr>
          <p:cNvGrpSpPr/>
          <p:nvPr/>
        </p:nvGrpSpPr>
        <p:grpSpPr>
          <a:xfrm>
            <a:off x="2193528" y="3837909"/>
            <a:ext cx="2124308" cy="642500"/>
            <a:chOff x="6756880" y="3251527"/>
            <a:chExt cx="2124308" cy="6425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B28A0D6-A42A-4762-A8B3-B8F1F29D7869}"/>
                </a:ext>
              </a:extLst>
            </p:cNvPr>
            <p:cNvSpPr/>
            <p:nvPr/>
          </p:nvSpPr>
          <p:spPr>
            <a:xfrm>
              <a:off x="6756880" y="3251527"/>
              <a:ext cx="1426124" cy="6425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Impact" panose="020B0806030902050204" pitchFamily="34" charset="0"/>
                </a:rPr>
                <a:t>リセット</a:t>
              </a:r>
              <a:endParaRPr lang="en-US" altLang="ja-JP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Impact" panose="020B0806030902050204" pitchFamily="34" charset="0"/>
                </a:rPr>
                <a:t>ボタン</a:t>
              </a:r>
              <a:endParaRPr lang="en-US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6E13728-14EE-4F3B-A891-9AB875BC5B1A}"/>
                </a:ext>
              </a:extLst>
            </p:cNvPr>
            <p:cNvSpPr/>
            <p:nvPr/>
          </p:nvSpPr>
          <p:spPr>
            <a:xfrm>
              <a:off x="8496685" y="3371842"/>
              <a:ext cx="384503" cy="40186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863DD16-01D1-4164-9460-126D0749E58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8183004" y="3572777"/>
              <a:ext cx="313681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65CC38-42D9-4335-8F5C-55D2F36AC306}"/>
              </a:ext>
            </a:extLst>
          </p:cNvPr>
          <p:cNvSpPr txBox="1"/>
          <p:nvPr/>
        </p:nvSpPr>
        <p:spPr>
          <a:xfrm>
            <a:off x="333375" y="18311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563C1"/>
                </a:solidFill>
              </a:rPr>
              <a:t>USB</a:t>
            </a:r>
            <a:r>
              <a:rPr lang="ja-JP" altLang="en-US" dirty="0">
                <a:solidFill>
                  <a:srgbClr val="0563C1"/>
                </a:solidFill>
              </a:rPr>
              <a:t>を経由して送られてくるデータが</a:t>
            </a:r>
            <a:r>
              <a:rPr lang="ja-JP" altLang="en-US" dirty="0">
                <a:solidFill>
                  <a:srgbClr val="0563C1"/>
                </a:solidFill>
                <a:latin typeface="+mn-ea"/>
              </a:rPr>
              <a:t>出力されない場合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0E0D92E-CE57-423D-80BF-F0DC25732945}"/>
              </a:ext>
            </a:extLst>
          </p:cNvPr>
          <p:cNvSpPr txBox="1">
            <a:spLocks/>
          </p:cNvSpPr>
          <p:nvPr/>
        </p:nvSpPr>
        <p:spPr>
          <a:xfrm>
            <a:off x="838200" y="551145"/>
            <a:ext cx="11125200" cy="5423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Arduino IDE</a:t>
            </a:r>
            <a:r>
              <a:rPr lang="ja-JP" altLang="en-US" sz="2400" dirty="0">
                <a:latin typeface="+mn-ea"/>
              </a:rPr>
              <a:t>のメニュー  「ツール」 </a:t>
            </a:r>
            <a:r>
              <a:rPr lang="en-US" altLang="ja-JP" sz="2400" dirty="0">
                <a:latin typeface="+mn-ea"/>
              </a:rPr>
              <a:t>- </a:t>
            </a:r>
            <a:r>
              <a:rPr lang="ja-JP" altLang="en-US" sz="2400" dirty="0">
                <a:latin typeface="+mn-ea"/>
              </a:rPr>
              <a:t>「シリアルポート」が接続されているかどうか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確認してみてください。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     </a:t>
            </a:r>
          </a:p>
          <a:p>
            <a:pPr marL="0" indent="0">
              <a:buNone/>
            </a:pPr>
            <a:endParaRPr lang="ja-JP" altLang="en-US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7912DC9-417E-4EBD-9B2E-08D0C650D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7525" y="1943099"/>
            <a:ext cx="6365731" cy="48291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812095-57D5-4947-99E2-775369297F10}"/>
              </a:ext>
            </a:extLst>
          </p:cNvPr>
          <p:cNvSpPr txBox="1"/>
          <p:nvPr/>
        </p:nvSpPr>
        <p:spPr>
          <a:xfrm>
            <a:off x="333375" y="18311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563C1"/>
                </a:solidFill>
              </a:rPr>
              <a:t>USB</a:t>
            </a:r>
            <a:r>
              <a:rPr lang="ja-JP" altLang="en-US" dirty="0">
                <a:solidFill>
                  <a:srgbClr val="0563C1"/>
                </a:solidFill>
              </a:rPr>
              <a:t>を経由して送られてくるデータが</a:t>
            </a:r>
            <a:r>
              <a:rPr lang="ja-JP" altLang="en-US" dirty="0">
                <a:solidFill>
                  <a:srgbClr val="0563C1"/>
                </a:solidFill>
                <a:latin typeface="+mn-ea"/>
              </a:rPr>
              <a:t>出力されない場合</a:t>
            </a:r>
            <a:endParaRPr lang="en-US" altLang="ja-JP" dirty="0">
              <a:solidFill>
                <a:srgbClr val="0563C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269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AF34-CEF2-4794-89F7-024ADEE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につながらない場合</a:t>
            </a:r>
          </a:p>
        </p:txBody>
      </p:sp>
    </p:spTree>
    <p:extLst>
      <p:ext uri="{BB962C8B-B14F-4D97-AF65-F5344CB8AC3E}">
        <p14:creationId xmlns:p14="http://schemas.microsoft.com/office/powerpoint/2010/main" val="335582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0E0D92E-CE57-423D-80BF-F0DC25732945}"/>
              </a:ext>
            </a:extLst>
          </p:cNvPr>
          <p:cNvSpPr txBox="1">
            <a:spLocks/>
          </p:cNvSpPr>
          <p:nvPr/>
        </p:nvSpPr>
        <p:spPr>
          <a:xfrm>
            <a:off x="838200" y="551145"/>
            <a:ext cx="11125200" cy="613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      </a:t>
            </a:r>
            <a:r>
              <a:rPr lang="en-US" altLang="ja-JP" sz="2400" dirty="0" err="1">
                <a:latin typeface="+mn-ea"/>
              </a:rPr>
              <a:t>WiFi</a:t>
            </a:r>
            <a:r>
              <a:rPr lang="ja-JP" altLang="en-US" sz="2400" dirty="0">
                <a:latin typeface="+mn-ea"/>
              </a:rPr>
              <a:t>ルータ にたくさんの機器が接続されると、接続待ちや遅延が発生して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うまくつながらない場合があります。この場合以下をチャレンジ！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</a:t>
            </a:r>
            <a:r>
              <a:rPr lang="en-US" altLang="ja-JP" sz="2400" dirty="0">
                <a:latin typeface="+mn-ea"/>
              </a:rPr>
              <a:t>(a) STM32</a:t>
            </a:r>
            <a:r>
              <a:rPr lang="ja-JP" altLang="en-US" sz="2400" dirty="0">
                <a:latin typeface="+mn-ea"/>
              </a:rPr>
              <a:t>の</a:t>
            </a:r>
            <a:r>
              <a:rPr lang="en-US" altLang="ja-JP" sz="2400" dirty="0">
                <a:latin typeface="+mn-ea"/>
              </a:rPr>
              <a:t>USB</a:t>
            </a:r>
            <a:r>
              <a:rPr lang="ja-JP" altLang="en-US" sz="2400" dirty="0">
                <a:latin typeface="+mn-ea"/>
              </a:rPr>
              <a:t>を別ポートにさす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     なぜか治る場合がある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　 　  </a:t>
            </a:r>
            <a:r>
              <a:rPr lang="en-US" altLang="ja-JP" sz="2400" dirty="0">
                <a:latin typeface="+mn-ea"/>
              </a:rPr>
              <a:t>(b) PC</a:t>
            </a:r>
            <a:r>
              <a:rPr lang="ja-JP" altLang="en-US" sz="2400" dirty="0">
                <a:latin typeface="+mn-ea"/>
              </a:rPr>
              <a:t>をコンセントにさす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　          </a:t>
            </a:r>
            <a:r>
              <a:rPr lang="en-US" altLang="ja-JP" sz="2400" dirty="0">
                <a:latin typeface="+mn-ea"/>
              </a:rPr>
              <a:t>(</a:t>
            </a:r>
            <a:r>
              <a:rPr lang="ja-JP" altLang="en-US" sz="2400" dirty="0">
                <a:latin typeface="+mn-ea"/>
              </a:rPr>
              <a:t>バッテリ駆動の場合、電流が足りない場合可能性あり</a:t>
            </a:r>
            <a:r>
              <a:rPr lang="en-US" altLang="ja-JP" sz="24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</a:t>
            </a:r>
            <a:r>
              <a:rPr lang="en-US" altLang="ja-JP" sz="2400" dirty="0">
                <a:latin typeface="+mn-ea"/>
              </a:rPr>
              <a:t>(c) </a:t>
            </a:r>
            <a:r>
              <a:rPr lang="ja-JP" altLang="en-US" sz="2400" dirty="0">
                <a:latin typeface="+mn-ea"/>
              </a:rPr>
              <a:t>別の</a:t>
            </a:r>
            <a:r>
              <a:rPr lang="en-US" altLang="ja-JP" sz="2400" dirty="0" err="1">
                <a:latin typeface="+mn-ea"/>
              </a:rPr>
              <a:t>WiFi</a:t>
            </a:r>
            <a:r>
              <a:rPr lang="ja-JP" altLang="en-US" sz="2400" dirty="0">
                <a:latin typeface="+mn-ea"/>
              </a:rPr>
              <a:t>ルータを使用する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     接続数の少ない個人ルータ等にするのがよいかと思われる。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     携帯電話やノート</a:t>
            </a:r>
            <a:r>
              <a:rPr lang="en-US" altLang="ja-JP" sz="2400" dirty="0">
                <a:latin typeface="+mn-ea"/>
              </a:rPr>
              <a:t>PC</a:t>
            </a:r>
            <a:r>
              <a:rPr lang="ja-JP" altLang="en-US" sz="2400" dirty="0">
                <a:latin typeface="+mn-ea"/>
              </a:rPr>
              <a:t>のテザリング等も有効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</a:t>
            </a:r>
            <a:r>
              <a:rPr lang="en-US" altLang="ja-JP" sz="2400" dirty="0">
                <a:latin typeface="+mn-ea"/>
              </a:rPr>
              <a:t>(d) </a:t>
            </a:r>
            <a:r>
              <a:rPr lang="en-US" altLang="ja-JP" sz="2400" dirty="0" err="1">
                <a:latin typeface="+mn-ea"/>
              </a:rPr>
              <a:t>WiFi</a:t>
            </a:r>
            <a:r>
              <a:rPr lang="ja-JP" altLang="en-US" sz="2400" dirty="0">
                <a:latin typeface="+mn-ea"/>
              </a:rPr>
              <a:t>ルータを再起動する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            </a:t>
            </a:r>
            <a:r>
              <a:rPr lang="en-US" altLang="ja-JP" sz="2400" dirty="0" err="1">
                <a:latin typeface="+mn-ea"/>
              </a:rPr>
              <a:t>WiFi</a:t>
            </a:r>
            <a:r>
              <a:rPr lang="ja-JP" altLang="en-US" sz="2400" dirty="0">
                <a:latin typeface="+mn-ea"/>
              </a:rPr>
              <a:t>ルータに老廃物がたまっている可能性あり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0FA59D-0D96-48BA-A86B-D6AFC03351E1}"/>
              </a:ext>
            </a:extLst>
          </p:cNvPr>
          <p:cNvSpPr txBox="1"/>
          <p:nvPr/>
        </p:nvSpPr>
        <p:spPr>
          <a:xfrm>
            <a:off x="333375" y="18311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563C1"/>
                </a:solidFill>
                <a:latin typeface="+mn-ea"/>
              </a:rPr>
              <a:t>WiFi</a:t>
            </a:r>
            <a:r>
              <a:rPr lang="ja-JP" altLang="en-US" dirty="0">
                <a:solidFill>
                  <a:srgbClr val="0563C1"/>
                </a:solidFill>
                <a:latin typeface="+mn-ea"/>
              </a:rPr>
              <a:t>につながらない場合</a:t>
            </a:r>
            <a:endParaRPr lang="en-US" altLang="ja-JP" dirty="0">
              <a:solidFill>
                <a:srgbClr val="0563C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6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9712DD-C3C2-4332-B7F0-B5671E557237}"/>
              </a:ext>
            </a:extLst>
          </p:cNvPr>
          <p:cNvSpPr txBox="1"/>
          <p:nvPr/>
        </p:nvSpPr>
        <p:spPr>
          <a:xfrm>
            <a:off x="333375" y="183118"/>
            <a:ext cx="980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563C1"/>
                </a:solidFill>
              </a:rPr>
              <a:t>ケーブル・</a:t>
            </a:r>
            <a:r>
              <a:rPr kumimoji="1" lang="en-US" altLang="ja-JP" b="1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どちらを替えても </a:t>
            </a:r>
            <a:r>
              <a:rPr lang="en-US" altLang="ja-JP" b="1" dirty="0">
                <a:solidFill>
                  <a:srgbClr val="0563C1"/>
                </a:solidFill>
              </a:rPr>
              <a:t>STMicroelectronics </a:t>
            </a:r>
            <a:r>
              <a:rPr lang="en-US" altLang="ja-JP" b="1" dirty="0" err="1">
                <a:solidFill>
                  <a:srgbClr val="0563C1"/>
                </a:solidFill>
              </a:rPr>
              <a:t>STLink</a:t>
            </a:r>
            <a:r>
              <a:rPr lang="en-US" altLang="ja-JP" b="1" dirty="0">
                <a:solidFill>
                  <a:srgbClr val="0563C1"/>
                </a:solidFill>
              </a:rPr>
              <a:t> Virtual COM Port</a:t>
            </a:r>
            <a:r>
              <a:rPr lang="ja-JP" altLang="en-US" dirty="0">
                <a:solidFill>
                  <a:srgbClr val="0563C1"/>
                </a:solidFill>
              </a:rPr>
              <a:t> が見つからない場合 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2AC5FE-E551-44B3-91A1-D7A04A0B1226}"/>
              </a:ext>
            </a:extLst>
          </p:cNvPr>
          <p:cNvSpPr/>
          <p:nvPr/>
        </p:nvSpPr>
        <p:spPr>
          <a:xfrm>
            <a:off x="333375" y="541318"/>
            <a:ext cx="11624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STMicro</a:t>
            </a:r>
            <a:r>
              <a:rPr lang="ja-JP" altLang="en-US" dirty="0"/>
              <a:t>のホームページから、</a:t>
            </a:r>
            <a:r>
              <a:rPr lang="en-US" altLang="ja-JP" dirty="0" err="1"/>
              <a:t>STLink</a:t>
            </a:r>
            <a:r>
              <a:rPr lang="ja-JP" altLang="en-US" dirty="0"/>
              <a:t>のドライバーをダウンロードしてインストールします</a:t>
            </a:r>
            <a:endParaRPr lang="en-US" altLang="ja-JP" dirty="0"/>
          </a:p>
          <a:p>
            <a:r>
              <a:rPr lang="ja-JP" altLang="en-US" dirty="0"/>
              <a:t>又は別途配布の</a:t>
            </a:r>
            <a:r>
              <a:rPr lang="en-US" altLang="ja-JP" dirty="0"/>
              <a:t>” en.stsw-link009”</a:t>
            </a:r>
            <a:r>
              <a:rPr lang="ja-JP" altLang="en-US" dirty="0"/>
              <a:t>をデスクトップ等にコピー しインストールします</a:t>
            </a:r>
            <a:endParaRPr lang="en-US" altLang="ja-JP" dirty="0"/>
          </a:p>
          <a:p>
            <a:endParaRPr lang="en-US" altLang="ja-JP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738560" y="2245659"/>
            <a:ext cx="4848843" cy="4283615"/>
            <a:chOff x="341613" y="1748628"/>
            <a:chExt cx="5623336" cy="478064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C9C9A36-EB4B-43D7-8112-953256894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13" y="1748628"/>
              <a:ext cx="5623336" cy="4780646"/>
            </a:xfrm>
            <a:prstGeom prst="rect">
              <a:avLst/>
            </a:prstGeom>
          </p:spPr>
        </p:pic>
        <p:sp>
          <p:nvSpPr>
            <p:cNvPr id="8" name="角丸四角形 5">
              <a:extLst>
                <a:ext uri="{FF2B5EF4-FFF2-40B4-BE49-F238E27FC236}">
                  <a16:creationId xmlns:a16="http://schemas.microsoft.com/office/drawing/2014/main" id="{E9E77A08-9726-4AB2-BB6C-E8FFB1F86DFF}"/>
                </a:ext>
              </a:extLst>
            </p:cNvPr>
            <p:cNvSpPr/>
            <p:nvPr/>
          </p:nvSpPr>
          <p:spPr>
            <a:xfrm>
              <a:off x="3685328" y="4756721"/>
              <a:ext cx="807398" cy="696728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642846" y="2245659"/>
            <a:ext cx="5315387" cy="4283615"/>
            <a:chOff x="6363040" y="1772553"/>
            <a:chExt cx="5595194" cy="475672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DA1D5E6-1E90-429E-A020-B1E23B01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040" y="1772553"/>
              <a:ext cx="5595194" cy="4756721"/>
            </a:xfrm>
            <a:prstGeom prst="rect">
              <a:avLst/>
            </a:prstGeom>
          </p:spPr>
        </p:pic>
        <p:sp>
          <p:nvSpPr>
            <p:cNvPr id="10" name="角丸四角形 5">
              <a:extLst>
                <a:ext uri="{FF2B5EF4-FFF2-40B4-BE49-F238E27FC236}">
                  <a16:creationId xmlns:a16="http://schemas.microsoft.com/office/drawing/2014/main" id="{501740A4-5BB3-4FFF-956A-B3698037D393}"/>
                </a:ext>
              </a:extLst>
            </p:cNvPr>
            <p:cNvSpPr/>
            <p:nvPr/>
          </p:nvSpPr>
          <p:spPr>
            <a:xfrm>
              <a:off x="10143796" y="2732272"/>
              <a:ext cx="807398" cy="45577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右矢印 15">
            <a:extLst>
              <a:ext uri="{FF2B5EF4-FFF2-40B4-BE49-F238E27FC236}">
                <a16:creationId xmlns:a16="http://schemas.microsoft.com/office/drawing/2014/main" id="{7BBF4793-4257-43B1-BFDD-95F9F4EF1495}"/>
              </a:ext>
            </a:extLst>
          </p:cNvPr>
          <p:cNvSpPr/>
          <p:nvPr/>
        </p:nvSpPr>
        <p:spPr>
          <a:xfrm>
            <a:off x="5793338" y="4077652"/>
            <a:ext cx="643572" cy="619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333375" y="1261570"/>
            <a:ext cx="10515600" cy="115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 </a:t>
            </a:r>
            <a:r>
              <a:rPr lang="en-US" altLang="ja-JP" dirty="0" err="1"/>
              <a:t>STLink</a:t>
            </a:r>
            <a:r>
              <a:rPr lang="ja-JP" altLang="en-US" dirty="0"/>
              <a:t>のドライバーのダウンロード先</a:t>
            </a:r>
            <a:endParaRPr lang="en-US" altLang="ja-JP" dirty="0"/>
          </a:p>
          <a:p>
            <a:r>
              <a:rPr lang="ja-JP" altLang="en-US" dirty="0">
                <a:hlinkClick r:id="rId4"/>
              </a:rPr>
              <a:t>https://www.st.com/en/development-tools/stsw-link009.html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37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矢印 15">
            <a:extLst>
              <a:ext uri="{FF2B5EF4-FFF2-40B4-BE49-F238E27FC236}">
                <a16:creationId xmlns:a16="http://schemas.microsoft.com/office/drawing/2014/main" id="{B6EDECCB-7FA8-46B6-B797-A0AA4DD072DF}"/>
              </a:ext>
            </a:extLst>
          </p:cNvPr>
          <p:cNvSpPr/>
          <p:nvPr/>
        </p:nvSpPr>
        <p:spPr>
          <a:xfrm>
            <a:off x="5845949" y="3676574"/>
            <a:ext cx="643572" cy="619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F80F67-4E2C-4D22-8280-ECE467699664}"/>
              </a:ext>
            </a:extLst>
          </p:cNvPr>
          <p:cNvGrpSpPr/>
          <p:nvPr/>
        </p:nvGrpSpPr>
        <p:grpSpPr>
          <a:xfrm>
            <a:off x="337753" y="1542535"/>
            <a:ext cx="5605625" cy="4765589"/>
            <a:chOff x="337753" y="1542535"/>
            <a:chExt cx="5605625" cy="476558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0D78220-DCBA-443E-9C95-7452C438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53" y="1542535"/>
              <a:ext cx="5605625" cy="4765589"/>
            </a:xfrm>
            <a:prstGeom prst="rect">
              <a:avLst/>
            </a:prstGeom>
          </p:spPr>
        </p:pic>
        <p:sp>
          <p:nvSpPr>
            <p:cNvPr id="10" name="角丸四角形 5">
              <a:extLst>
                <a:ext uri="{FF2B5EF4-FFF2-40B4-BE49-F238E27FC236}">
                  <a16:creationId xmlns:a16="http://schemas.microsoft.com/office/drawing/2014/main" id="{801F4CBA-5C1E-49B4-9A3E-54033EF94658}"/>
                </a:ext>
              </a:extLst>
            </p:cNvPr>
            <p:cNvSpPr/>
            <p:nvPr/>
          </p:nvSpPr>
          <p:spPr>
            <a:xfrm>
              <a:off x="4105458" y="5409571"/>
              <a:ext cx="894909" cy="37545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角丸四角形 5">
              <a:extLst>
                <a:ext uri="{FF2B5EF4-FFF2-40B4-BE49-F238E27FC236}">
                  <a16:creationId xmlns:a16="http://schemas.microsoft.com/office/drawing/2014/main" id="{EC272060-0686-4308-AFC6-818538A0CC87}"/>
                </a:ext>
              </a:extLst>
            </p:cNvPr>
            <p:cNvSpPr/>
            <p:nvPr/>
          </p:nvSpPr>
          <p:spPr>
            <a:xfrm>
              <a:off x="3115851" y="4108474"/>
              <a:ext cx="1727998" cy="893953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角丸四角形 5">
              <a:extLst>
                <a:ext uri="{FF2B5EF4-FFF2-40B4-BE49-F238E27FC236}">
                  <a16:creationId xmlns:a16="http://schemas.microsoft.com/office/drawing/2014/main" id="{CAFB25E2-AA7E-4C64-9964-CD1C5C100546}"/>
                </a:ext>
              </a:extLst>
            </p:cNvPr>
            <p:cNvSpPr/>
            <p:nvPr/>
          </p:nvSpPr>
          <p:spPr>
            <a:xfrm>
              <a:off x="1396091" y="5003785"/>
              <a:ext cx="185574" cy="188114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角丸四角形 5">
              <a:extLst>
                <a:ext uri="{FF2B5EF4-FFF2-40B4-BE49-F238E27FC236}">
                  <a16:creationId xmlns:a16="http://schemas.microsoft.com/office/drawing/2014/main" id="{3A4C2911-D0EA-4E06-9B9F-9CEE271EF82D}"/>
                </a:ext>
              </a:extLst>
            </p:cNvPr>
            <p:cNvSpPr/>
            <p:nvPr/>
          </p:nvSpPr>
          <p:spPr>
            <a:xfrm>
              <a:off x="1396091" y="5250470"/>
              <a:ext cx="185574" cy="188114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吹き出し: 四角形 15">
              <a:extLst>
                <a:ext uri="{FF2B5EF4-FFF2-40B4-BE49-F238E27FC236}">
                  <a16:creationId xmlns:a16="http://schemas.microsoft.com/office/drawing/2014/main" id="{FA03579D-7D8D-47B1-82C7-75EDA033FBDA}"/>
                </a:ext>
              </a:extLst>
            </p:cNvPr>
            <p:cNvSpPr/>
            <p:nvPr/>
          </p:nvSpPr>
          <p:spPr>
            <a:xfrm>
              <a:off x="375927" y="5002427"/>
              <a:ext cx="749644" cy="285809"/>
            </a:xfrm>
            <a:prstGeom prst="wedgeRectCallout">
              <a:avLst>
                <a:gd name="adj1" fmla="val 79404"/>
                <a:gd name="adj2" fmla="val -1830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必須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E2F17FAF-282F-4250-BF1B-208A44EDB237}"/>
                </a:ext>
              </a:extLst>
            </p:cNvPr>
            <p:cNvSpPr/>
            <p:nvPr/>
          </p:nvSpPr>
          <p:spPr>
            <a:xfrm>
              <a:off x="375927" y="5454392"/>
              <a:ext cx="749644" cy="285809"/>
            </a:xfrm>
            <a:prstGeom prst="wedgeRectCallout">
              <a:avLst>
                <a:gd name="adj1" fmla="val 82701"/>
                <a:gd name="adj2" fmla="val -701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任意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CAE7F6B1-2ED0-4382-BC82-A5A601FF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19" y="1544594"/>
            <a:ext cx="5603203" cy="476353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CC5BEB-5854-4F72-8838-03FC6EA9C7CA}"/>
              </a:ext>
            </a:extLst>
          </p:cNvPr>
          <p:cNvSpPr txBox="1"/>
          <p:nvPr/>
        </p:nvSpPr>
        <p:spPr>
          <a:xfrm>
            <a:off x="334738" y="974612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ユーザー情報を登録します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A70BFA-804D-4E01-8A40-D7CD95024BBD}"/>
              </a:ext>
            </a:extLst>
          </p:cNvPr>
          <p:cNvSpPr txBox="1"/>
          <p:nvPr/>
        </p:nvSpPr>
        <p:spPr>
          <a:xfrm>
            <a:off x="6293224" y="898409"/>
            <a:ext cx="581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登録したメール</a:t>
            </a:r>
            <a:r>
              <a:rPr lang="ja-JP" altLang="en-US" dirty="0"/>
              <a:t>アドレスに</a:t>
            </a:r>
            <a:r>
              <a:rPr lang="en-US" altLang="ja-JP" dirty="0" err="1"/>
              <a:t>STMicro</a:t>
            </a:r>
            <a:r>
              <a:rPr lang="ja-JP" altLang="en-US" dirty="0"/>
              <a:t>からメールが送られます届いたメールのリンクを</a:t>
            </a:r>
            <a:r>
              <a:rPr kumimoji="1" lang="ja-JP" altLang="en-US" dirty="0"/>
              <a:t>開くとダウンロード可能になります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9712DD-C3C2-4332-B7F0-B5671E557237}"/>
              </a:ext>
            </a:extLst>
          </p:cNvPr>
          <p:cNvSpPr txBox="1"/>
          <p:nvPr/>
        </p:nvSpPr>
        <p:spPr>
          <a:xfrm>
            <a:off x="333375" y="183118"/>
            <a:ext cx="97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563C1"/>
                </a:solidFill>
              </a:rPr>
              <a:t>ケーブル・</a:t>
            </a:r>
            <a:r>
              <a:rPr kumimoji="1" lang="en-US" altLang="ja-JP" b="1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どちらを替えても </a:t>
            </a:r>
            <a:r>
              <a:rPr lang="en-US" altLang="ja-JP" b="1" dirty="0">
                <a:solidFill>
                  <a:srgbClr val="0563C1"/>
                </a:solidFill>
              </a:rPr>
              <a:t>STMicroelectronics </a:t>
            </a:r>
            <a:r>
              <a:rPr lang="en-US" altLang="ja-JP" b="1" dirty="0" err="1">
                <a:solidFill>
                  <a:srgbClr val="0563C1"/>
                </a:solidFill>
              </a:rPr>
              <a:t>STLink</a:t>
            </a:r>
            <a:r>
              <a:rPr lang="en-US" altLang="ja-JP" b="1" dirty="0">
                <a:solidFill>
                  <a:srgbClr val="0563C1"/>
                </a:solidFill>
              </a:rPr>
              <a:t> Virtual COM Port</a:t>
            </a:r>
            <a:r>
              <a:rPr lang="ja-JP" altLang="en-US" dirty="0">
                <a:solidFill>
                  <a:srgbClr val="0563C1"/>
                </a:solidFill>
              </a:rPr>
              <a:t> が見つからない場合 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1CCABD-0390-46EC-978A-C628ED99E382}"/>
              </a:ext>
            </a:extLst>
          </p:cNvPr>
          <p:cNvSpPr/>
          <p:nvPr/>
        </p:nvSpPr>
        <p:spPr>
          <a:xfrm>
            <a:off x="0" y="532537"/>
            <a:ext cx="12192000" cy="6325761"/>
          </a:xfrm>
          <a:prstGeom prst="rect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5F5AE75-F6E9-4290-A1DC-527A4206EBAC}"/>
              </a:ext>
            </a:extLst>
          </p:cNvPr>
          <p:cNvGrpSpPr/>
          <p:nvPr/>
        </p:nvGrpSpPr>
        <p:grpSpPr>
          <a:xfrm>
            <a:off x="677031" y="581111"/>
            <a:ext cx="10803215" cy="6391633"/>
            <a:chOff x="337753" y="2468501"/>
            <a:chExt cx="5605625" cy="3316522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DB57C291-6382-49C3-91C0-9E290A766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430" b="11917"/>
            <a:stretch/>
          </p:blipFill>
          <p:spPr>
            <a:xfrm>
              <a:off x="337753" y="2468501"/>
              <a:ext cx="5605625" cy="3271701"/>
            </a:xfrm>
            <a:prstGeom prst="rect">
              <a:avLst/>
            </a:prstGeom>
          </p:spPr>
        </p:pic>
        <p:sp>
          <p:nvSpPr>
            <p:cNvPr id="25" name="角丸四角形 5">
              <a:extLst>
                <a:ext uri="{FF2B5EF4-FFF2-40B4-BE49-F238E27FC236}">
                  <a16:creationId xmlns:a16="http://schemas.microsoft.com/office/drawing/2014/main" id="{D303BBA4-D084-4BAF-846A-627087467CA7}"/>
                </a:ext>
              </a:extLst>
            </p:cNvPr>
            <p:cNvSpPr/>
            <p:nvPr/>
          </p:nvSpPr>
          <p:spPr>
            <a:xfrm>
              <a:off x="4105458" y="5409571"/>
              <a:ext cx="894909" cy="37545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角丸四角形 5">
              <a:extLst>
                <a:ext uri="{FF2B5EF4-FFF2-40B4-BE49-F238E27FC236}">
                  <a16:creationId xmlns:a16="http://schemas.microsoft.com/office/drawing/2014/main" id="{D9FBDBE0-025B-4D54-AFB7-9C024F327331}"/>
                </a:ext>
              </a:extLst>
            </p:cNvPr>
            <p:cNvSpPr/>
            <p:nvPr/>
          </p:nvSpPr>
          <p:spPr>
            <a:xfrm>
              <a:off x="3115851" y="4108474"/>
              <a:ext cx="1727998" cy="893953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角丸四角形 5">
              <a:extLst>
                <a:ext uri="{FF2B5EF4-FFF2-40B4-BE49-F238E27FC236}">
                  <a16:creationId xmlns:a16="http://schemas.microsoft.com/office/drawing/2014/main" id="{F9863347-DF70-42F3-A0F1-5A1E5CCF4A66}"/>
                </a:ext>
              </a:extLst>
            </p:cNvPr>
            <p:cNvSpPr/>
            <p:nvPr/>
          </p:nvSpPr>
          <p:spPr>
            <a:xfrm>
              <a:off x="1396091" y="5003785"/>
              <a:ext cx="185574" cy="188114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角丸四角形 5">
              <a:extLst>
                <a:ext uri="{FF2B5EF4-FFF2-40B4-BE49-F238E27FC236}">
                  <a16:creationId xmlns:a16="http://schemas.microsoft.com/office/drawing/2014/main" id="{1FAA518A-E0FC-4E98-A345-BA82C2EB115C}"/>
                </a:ext>
              </a:extLst>
            </p:cNvPr>
            <p:cNvSpPr/>
            <p:nvPr/>
          </p:nvSpPr>
          <p:spPr>
            <a:xfrm>
              <a:off x="1396091" y="5250470"/>
              <a:ext cx="185574" cy="188114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吹き出し: 四角形 28">
              <a:extLst>
                <a:ext uri="{FF2B5EF4-FFF2-40B4-BE49-F238E27FC236}">
                  <a16:creationId xmlns:a16="http://schemas.microsoft.com/office/drawing/2014/main" id="{8E45F0A1-4E30-4427-B886-0CA50F08FC23}"/>
                </a:ext>
              </a:extLst>
            </p:cNvPr>
            <p:cNvSpPr/>
            <p:nvPr/>
          </p:nvSpPr>
          <p:spPr>
            <a:xfrm>
              <a:off x="375927" y="5002427"/>
              <a:ext cx="749644" cy="285809"/>
            </a:xfrm>
            <a:prstGeom prst="wedgeRectCallout">
              <a:avLst>
                <a:gd name="adj1" fmla="val 79404"/>
                <a:gd name="adj2" fmla="val -1830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必須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7E8C85E3-1B31-4AC1-9D07-099E730E2272}"/>
                </a:ext>
              </a:extLst>
            </p:cNvPr>
            <p:cNvSpPr/>
            <p:nvPr/>
          </p:nvSpPr>
          <p:spPr>
            <a:xfrm>
              <a:off x="375927" y="5454392"/>
              <a:ext cx="749644" cy="285809"/>
            </a:xfrm>
            <a:prstGeom prst="wedgeRectCallout">
              <a:avLst>
                <a:gd name="adj1" fmla="val 82701"/>
                <a:gd name="adj2" fmla="val -701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任意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C7F4942-D9A7-4441-B012-FF99102B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2" y="1572443"/>
            <a:ext cx="5280455" cy="4489148"/>
          </a:xfrm>
          <a:prstGeom prst="rect">
            <a:avLst/>
          </a:prstGeom>
        </p:spPr>
      </p:pic>
      <p:sp>
        <p:nvSpPr>
          <p:cNvPr id="7" name="角丸四角形 5">
            <a:extLst>
              <a:ext uri="{FF2B5EF4-FFF2-40B4-BE49-F238E27FC236}">
                <a16:creationId xmlns:a16="http://schemas.microsoft.com/office/drawing/2014/main" id="{ACFFD12C-563D-4F87-9A7A-3AC6F058C807}"/>
              </a:ext>
            </a:extLst>
          </p:cNvPr>
          <p:cNvSpPr/>
          <p:nvPr/>
        </p:nvSpPr>
        <p:spPr>
          <a:xfrm>
            <a:off x="2097501" y="4264994"/>
            <a:ext cx="2927579" cy="49029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D58A525-3363-472E-B3EA-97CA5BD78C8C}"/>
              </a:ext>
            </a:extLst>
          </p:cNvPr>
          <p:cNvSpPr/>
          <p:nvPr/>
        </p:nvSpPr>
        <p:spPr>
          <a:xfrm>
            <a:off x="3565100" y="5260684"/>
            <a:ext cx="1724464" cy="634243"/>
          </a:xfrm>
          <a:prstGeom prst="wedgeRectCallout">
            <a:avLst>
              <a:gd name="adj1" fmla="val -39283"/>
              <a:gd name="adj2" fmla="val -956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ダウンロードが開始されます。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EC81C5-D26A-4467-AC62-597D7B4FBBCB}"/>
              </a:ext>
            </a:extLst>
          </p:cNvPr>
          <p:cNvSpPr/>
          <p:nvPr/>
        </p:nvSpPr>
        <p:spPr>
          <a:xfrm>
            <a:off x="329512" y="966802"/>
            <a:ext cx="599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メールのリンクをクリックするとダウンロードが開始されます。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0A4A43-D32C-4D44-BF2F-B9B9C443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3" y="1572443"/>
            <a:ext cx="5280455" cy="4665316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145BBE6-DEC7-4A62-9B6B-553F64329E8B}"/>
              </a:ext>
            </a:extLst>
          </p:cNvPr>
          <p:cNvSpPr/>
          <p:nvPr/>
        </p:nvSpPr>
        <p:spPr>
          <a:xfrm>
            <a:off x="9222260" y="2336610"/>
            <a:ext cx="1980643" cy="851022"/>
          </a:xfrm>
          <a:prstGeom prst="wedgeRectCallout">
            <a:avLst>
              <a:gd name="adj1" fmla="val -67121"/>
              <a:gd name="adj2" fmla="val 71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ダウンロードした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ZIP</a:t>
            </a:r>
            <a:r>
              <a:rPr kumimoji="1" lang="ja-JP" altLang="en-US" dirty="0">
                <a:solidFill>
                  <a:schemeClr val="tx1"/>
                </a:solidFill>
              </a:rPr>
              <a:t>ファイルを解凍します。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右矢印 15">
            <a:extLst>
              <a:ext uri="{FF2B5EF4-FFF2-40B4-BE49-F238E27FC236}">
                <a16:creationId xmlns:a16="http://schemas.microsoft.com/office/drawing/2014/main" id="{B9DA2E64-0174-47EC-BF37-F4916F077E76}"/>
              </a:ext>
            </a:extLst>
          </p:cNvPr>
          <p:cNvSpPr/>
          <p:nvPr/>
        </p:nvSpPr>
        <p:spPr>
          <a:xfrm>
            <a:off x="5774214" y="2330321"/>
            <a:ext cx="643572" cy="619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9712DD-C3C2-4332-B7F0-B5671E557237}"/>
              </a:ext>
            </a:extLst>
          </p:cNvPr>
          <p:cNvSpPr txBox="1"/>
          <p:nvPr/>
        </p:nvSpPr>
        <p:spPr>
          <a:xfrm>
            <a:off x="333375" y="183118"/>
            <a:ext cx="97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563C1"/>
                </a:solidFill>
              </a:rPr>
              <a:t>ケーブル・</a:t>
            </a:r>
            <a:r>
              <a:rPr kumimoji="1" lang="en-US" altLang="ja-JP" b="1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どちらを替えても </a:t>
            </a:r>
            <a:r>
              <a:rPr lang="en-US" altLang="ja-JP" b="1" dirty="0">
                <a:solidFill>
                  <a:srgbClr val="0563C1"/>
                </a:solidFill>
              </a:rPr>
              <a:t>STMicroelectronics </a:t>
            </a:r>
            <a:r>
              <a:rPr lang="en-US" altLang="ja-JP" b="1" dirty="0" err="1">
                <a:solidFill>
                  <a:srgbClr val="0563C1"/>
                </a:solidFill>
              </a:rPr>
              <a:t>STLink</a:t>
            </a:r>
            <a:r>
              <a:rPr lang="en-US" altLang="ja-JP" b="1" dirty="0">
                <a:solidFill>
                  <a:srgbClr val="0563C1"/>
                </a:solidFill>
              </a:rPr>
              <a:t> Virtual COM Port</a:t>
            </a:r>
            <a:r>
              <a:rPr lang="ja-JP" altLang="en-US" dirty="0">
                <a:solidFill>
                  <a:srgbClr val="0563C1"/>
                </a:solidFill>
              </a:rPr>
              <a:t> が見つからない場合 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08274" y="4423954"/>
            <a:ext cx="2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ダウンロードに</a:t>
            </a:r>
            <a:r>
              <a:rPr kumimoji="1" lang="en-US" altLang="ja-JP" dirty="0"/>
              <a:t>13</a:t>
            </a:r>
            <a:r>
              <a:rPr kumimoji="1" lang="ja-JP" altLang="en-US" dirty="0"/>
              <a:t>分程度かかります</a:t>
            </a:r>
          </a:p>
        </p:txBody>
      </p:sp>
    </p:spTree>
    <p:extLst>
      <p:ext uri="{BB962C8B-B14F-4D97-AF65-F5344CB8AC3E}">
        <p14:creationId xmlns:p14="http://schemas.microsoft.com/office/powerpoint/2010/main" val="359038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81884" y="737116"/>
            <a:ext cx="10802918" cy="5876047"/>
            <a:chOff x="1009212" y="419100"/>
            <a:chExt cx="10802918" cy="587604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E01C6B7-FF89-4ED1-80F6-1A3DD636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305" y="419100"/>
              <a:ext cx="6650825" cy="5876047"/>
            </a:xfrm>
            <a:prstGeom prst="rect">
              <a:avLst/>
            </a:prstGeom>
          </p:spPr>
        </p:pic>
        <p:sp>
          <p:nvSpPr>
            <p:cNvPr id="5" name="角丸四角形 5">
              <a:extLst>
                <a:ext uri="{FF2B5EF4-FFF2-40B4-BE49-F238E27FC236}">
                  <a16:creationId xmlns:a16="http://schemas.microsoft.com/office/drawing/2014/main" id="{D561CACF-7DF0-4A8D-BF64-FFA6B8F39C75}"/>
                </a:ext>
              </a:extLst>
            </p:cNvPr>
            <p:cNvSpPr/>
            <p:nvPr/>
          </p:nvSpPr>
          <p:spPr>
            <a:xfrm>
              <a:off x="6884825" y="2750640"/>
              <a:ext cx="1611475" cy="513260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吹き出し: 四角形 5">
              <a:extLst>
                <a:ext uri="{FF2B5EF4-FFF2-40B4-BE49-F238E27FC236}">
                  <a16:creationId xmlns:a16="http://schemas.microsoft.com/office/drawing/2014/main" id="{FE7BC86E-AB6F-49D5-BFD0-26F28ABEA2E8}"/>
                </a:ext>
              </a:extLst>
            </p:cNvPr>
            <p:cNvSpPr/>
            <p:nvPr/>
          </p:nvSpPr>
          <p:spPr>
            <a:xfrm>
              <a:off x="1009212" y="2501900"/>
              <a:ext cx="4113993" cy="2070100"/>
            </a:xfrm>
            <a:prstGeom prst="wedgeRectCallout">
              <a:avLst>
                <a:gd name="adj1" fmla="val 91288"/>
                <a:gd name="adj2" fmla="val -2196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Windows</a:t>
              </a:r>
              <a:r>
                <a:rPr lang="ja-JP" altLang="en-US" dirty="0">
                  <a:solidFill>
                    <a:schemeClr val="tx1"/>
                  </a:solidFill>
                </a:rPr>
                <a:t>　の </a:t>
              </a:r>
              <a:r>
                <a:rPr lang="en-US" altLang="ja-JP" dirty="0">
                  <a:solidFill>
                    <a:schemeClr val="tx1"/>
                  </a:solidFill>
                </a:rPr>
                <a:t>OS</a:t>
              </a:r>
              <a:r>
                <a:rPr lang="ja-JP" altLang="en-US" dirty="0">
                  <a:solidFill>
                    <a:schemeClr val="tx1"/>
                  </a:solidFill>
                </a:rPr>
                <a:t>を確認して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kumimoji="1" lang="en-US" altLang="ja-JP" dirty="0">
                  <a:solidFill>
                    <a:schemeClr val="tx1"/>
                  </a:solidFill>
                </a:rPr>
                <a:t>32bit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の場合：</a:t>
              </a:r>
              <a:r>
                <a:rPr lang="en-US" altLang="ja-JP" dirty="0">
                  <a:solidFill>
                    <a:schemeClr val="tx1"/>
                  </a:solidFill>
                </a:rPr>
                <a:t>dpinst_x86.exe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en-US" altLang="ja-JP" dirty="0">
                  <a:solidFill>
                    <a:schemeClr val="tx1"/>
                  </a:solidFill>
                </a:rPr>
                <a:t>64bit</a:t>
              </a:r>
              <a:r>
                <a:rPr lang="ja-JP" altLang="en-US" dirty="0">
                  <a:solidFill>
                    <a:schemeClr val="tx1"/>
                  </a:solidFill>
                </a:rPr>
                <a:t>の場合：</a:t>
              </a:r>
              <a:r>
                <a:rPr lang="en-US" altLang="ja-JP" dirty="0">
                  <a:solidFill>
                    <a:schemeClr val="tx1"/>
                  </a:solidFill>
                </a:rPr>
                <a:t>dpinst_amd64.exe</a:t>
              </a: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kumimoji="1" lang="ja-JP" altLang="en-US" dirty="0">
                  <a:solidFill>
                    <a:schemeClr val="tx1"/>
                  </a:solidFill>
                </a:rPr>
                <a:t>を実行してください。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4DB4F5-AC16-48C5-8786-FF5ECCA1A71D}"/>
              </a:ext>
            </a:extLst>
          </p:cNvPr>
          <p:cNvSpPr/>
          <p:nvPr/>
        </p:nvSpPr>
        <p:spPr>
          <a:xfrm>
            <a:off x="881884" y="996202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解凍後、インストーラーを起動します。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9712DD-C3C2-4332-B7F0-B5671E557237}"/>
              </a:ext>
            </a:extLst>
          </p:cNvPr>
          <p:cNvSpPr txBox="1"/>
          <p:nvPr/>
        </p:nvSpPr>
        <p:spPr>
          <a:xfrm>
            <a:off x="333375" y="183118"/>
            <a:ext cx="97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563C1"/>
                </a:solidFill>
              </a:rPr>
              <a:t>ケーブル・</a:t>
            </a:r>
            <a:r>
              <a:rPr kumimoji="1" lang="en-US" altLang="ja-JP" b="1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どちらを替えても </a:t>
            </a:r>
            <a:r>
              <a:rPr lang="en-US" altLang="ja-JP" b="1" dirty="0">
                <a:solidFill>
                  <a:srgbClr val="0563C1"/>
                </a:solidFill>
              </a:rPr>
              <a:t>STMicroelectronics </a:t>
            </a:r>
            <a:r>
              <a:rPr lang="en-US" altLang="ja-JP" b="1" dirty="0" err="1">
                <a:solidFill>
                  <a:srgbClr val="0563C1"/>
                </a:solidFill>
              </a:rPr>
              <a:t>STLink</a:t>
            </a:r>
            <a:r>
              <a:rPr lang="en-US" altLang="ja-JP" b="1" dirty="0">
                <a:solidFill>
                  <a:srgbClr val="0563C1"/>
                </a:solidFill>
              </a:rPr>
              <a:t> Virtual COM Port</a:t>
            </a:r>
            <a:r>
              <a:rPr lang="ja-JP" altLang="en-US" dirty="0">
                <a:solidFill>
                  <a:srgbClr val="0563C1"/>
                </a:solidFill>
              </a:rPr>
              <a:t> が見つからない場合 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2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ACAD25F-4C97-407C-BA89-D5D437E0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2013585"/>
            <a:ext cx="4985385" cy="35386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526F65-685D-49F2-B387-58C058F3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09" y="2013585"/>
            <a:ext cx="4985385" cy="3538646"/>
          </a:xfrm>
          <a:prstGeom prst="rect">
            <a:avLst/>
          </a:prstGeom>
        </p:spPr>
      </p:pic>
      <p:sp>
        <p:nvSpPr>
          <p:cNvPr id="6" name="右矢印 15">
            <a:extLst>
              <a:ext uri="{FF2B5EF4-FFF2-40B4-BE49-F238E27FC236}">
                <a16:creationId xmlns:a16="http://schemas.microsoft.com/office/drawing/2014/main" id="{F9AB04F5-B36A-4946-90A8-3099CFC98A5B}"/>
              </a:ext>
            </a:extLst>
          </p:cNvPr>
          <p:cNvSpPr/>
          <p:nvPr/>
        </p:nvSpPr>
        <p:spPr>
          <a:xfrm>
            <a:off x="5324633" y="3429000"/>
            <a:ext cx="643572" cy="619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644A8-0D42-4735-9680-727620926E67}"/>
              </a:ext>
            </a:extLst>
          </p:cNvPr>
          <p:cNvSpPr/>
          <p:nvPr/>
        </p:nvSpPr>
        <p:spPr>
          <a:xfrm>
            <a:off x="329512" y="1195401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ドライバーをインストールします。</a:t>
            </a:r>
          </a:p>
        </p:txBody>
      </p:sp>
      <p:sp>
        <p:nvSpPr>
          <p:cNvPr id="8" name="角丸四角形 5">
            <a:extLst>
              <a:ext uri="{FF2B5EF4-FFF2-40B4-BE49-F238E27FC236}">
                <a16:creationId xmlns:a16="http://schemas.microsoft.com/office/drawing/2014/main" id="{C8750B25-9E66-4F9E-95F4-1770F62050B8}"/>
              </a:ext>
            </a:extLst>
          </p:cNvPr>
          <p:cNvSpPr/>
          <p:nvPr/>
        </p:nvSpPr>
        <p:spPr>
          <a:xfrm>
            <a:off x="3324860" y="5130801"/>
            <a:ext cx="916940" cy="32766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角丸四角形 5">
            <a:extLst>
              <a:ext uri="{FF2B5EF4-FFF2-40B4-BE49-F238E27FC236}">
                <a16:creationId xmlns:a16="http://schemas.microsoft.com/office/drawing/2014/main" id="{59DFAAED-F38A-4BDA-9EB8-A4D3BB45C14A}"/>
              </a:ext>
            </a:extLst>
          </p:cNvPr>
          <p:cNvSpPr/>
          <p:nvPr/>
        </p:nvSpPr>
        <p:spPr>
          <a:xfrm>
            <a:off x="8925560" y="5130801"/>
            <a:ext cx="916940" cy="32766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9712DD-C3C2-4332-B7F0-B5671E557237}"/>
              </a:ext>
            </a:extLst>
          </p:cNvPr>
          <p:cNvSpPr txBox="1"/>
          <p:nvPr/>
        </p:nvSpPr>
        <p:spPr>
          <a:xfrm>
            <a:off x="333375" y="183118"/>
            <a:ext cx="97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563C1"/>
                </a:solidFill>
              </a:rPr>
              <a:t>ケーブル・</a:t>
            </a:r>
            <a:r>
              <a:rPr kumimoji="1" lang="en-US" altLang="ja-JP" b="1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どちらを替えても </a:t>
            </a:r>
            <a:r>
              <a:rPr lang="en-US" altLang="ja-JP" b="1" dirty="0">
                <a:solidFill>
                  <a:srgbClr val="0563C1"/>
                </a:solidFill>
              </a:rPr>
              <a:t>STMicroelectronics </a:t>
            </a:r>
            <a:r>
              <a:rPr lang="en-US" altLang="ja-JP" b="1" dirty="0" err="1">
                <a:solidFill>
                  <a:srgbClr val="0563C1"/>
                </a:solidFill>
              </a:rPr>
              <a:t>STLink</a:t>
            </a:r>
            <a:r>
              <a:rPr lang="en-US" altLang="ja-JP" b="1" dirty="0">
                <a:solidFill>
                  <a:srgbClr val="0563C1"/>
                </a:solidFill>
              </a:rPr>
              <a:t> Virtual COM Port</a:t>
            </a:r>
            <a:r>
              <a:rPr lang="ja-JP" altLang="en-US" dirty="0">
                <a:solidFill>
                  <a:srgbClr val="0563C1"/>
                </a:solidFill>
              </a:rPr>
              <a:t> が見つからない場合 </a:t>
            </a:r>
            <a:endParaRPr kumimoji="1" lang="ja-JP" altLang="en-US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AF34-CEF2-4794-89F7-024ADEE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lang="en-US" altLang="ja-JP" dirty="0">
                <a:solidFill>
                  <a:srgbClr val="0563C1"/>
                </a:solidFill>
              </a:rPr>
              <a:t>STM32</a:t>
            </a:r>
            <a:r>
              <a:rPr lang="ja-JP" altLang="en-US" dirty="0">
                <a:solidFill>
                  <a:srgbClr val="0563C1"/>
                </a:solidFill>
              </a:rPr>
              <a:t>を</a:t>
            </a:r>
            <a:r>
              <a:rPr lang="en-US" altLang="ja-JP" dirty="0">
                <a:solidFill>
                  <a:srgbClr val="0563C1"/>
                </a:solidFill>
              </a:rPr>
              <a:t>Mac</a:t>
            </a:r>
            <a:r>
              <a:rPr lang="ja-JP" altLang="en-US" dirty="0">
                <a:solidFill>
                  <a:srgbClr val="0563C1"/>
                </a:solidFill>
              </a:rPr>
              <a:t>で使用する際の準備と確認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30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27CE5-2BEA-4F51-939F-24961BB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02129"/>
            <a:ext cx="11146971" cy="5474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(1) Micro USB</a:t>
            </a:r>
            <a:r>
              <a:rPr lang="ja-JP" altLang="en-US" dirty="0"/>
              <a:t>ケーブルで、</a:t>
            </a:r>
            <a:r>
              <a:rPr lang="en-US" altLang="ja-JP" dirty="0"/>
              <a:t>Mac</a:t>
            </a:r>
            <a:r>
              <a:rPr lang="ja-JP" altLang="en-US" dirty="0"/>
              <a:t>と接続する。</a:t>
            </a:r>
          </a:p>
          <a:p>
            <a:pPr marL="0" indent="0">
              <a:buNone/>
            </a:pPr>
            <a:r>
              <a:rPr lang="en-US" altLang="ja-JP" dirty="0"/>
              <a:t>(2) </a:t>
            </a:r>
            <a:r>
              <a:rPr lang="ja-JP" altLang="en-US" dirty="0"/>
              <a:t>デスクトップ上に、「</a:t>
            </a:r>
            <a:r>
              <a:rPr lang="en-US" altLang="ja-JP" dirty="0"/>
              <a:t>DIS_L4IOT</a:t>
            </a:r>
            <a:r>
              <a:rPr lang="ja-JP" altLang="en-US" dirty="0"/>
              <a:t>」の名前でマウントされていることを確認する</a:t>
            </a:r>
          </a:p>
          <a:p>
            <a:pPr marL="0" indent="0">
              <a:buNone/>
            </a:pPr>
            <a:r>
              <a:rPr lang="en-US" altLang="ja-JP" dirty="0"/>
              <a:t>(3) </a:t>
            </a:r>
            <a:r>
              <a:rPr lang="ja-JP" altLang="en-US" dirty="0"/>
              <a:t>ターミナルを起動する</a:t>
            </a:r>
          </a:p>
          <a:p>
            <a:pPr marL="0" indent="0">
              <a:buNone/>
            </a:pPr>
            <a:r>
              <a:rPr lang="en-US" altLang="ja-JP" dirty="0"/>
              <a:t>(4) /dev</a:t>
            </a:r>
            <a:r>
              <a:rPr lang="ja-JP" altLang="en-US" dirty="0"/>
              <a:t>フォルダに移動する</a:t>
            </a:r>
            <a:br>
              <a:rPr lang="ja-JP" altLang="en-US" dirty="0"/>
            </a:br>
            <a:r>
              <a:rPr lang="ja-JP" altLang="en-US" dirty="0"/>
              <a:t>   　</a:t>
            </a:r>
            <a:r>
              <a:rPr lang="en-US" altLang="ja-JP" dirty="0"/>
              <a:t># cd /dev</a:t>
            </a:r>
          </a:p>
          <a:p>
            <a:pPr marL="0" indent="0">
              <a:buNone/>
            </a:pPr>
            <a:r>
              <a:rPr lang="en-US" altLang="ja-JP" dirty="0"/>
              <a:t>(5) </a:t>
            </a:r>
            <a:r>
              <a:rPr lang="ja-JP" altLang="en-US" dirty="0"/>
              <a:t>デバイスの</a:t>
            </a:r>
            <a:r>
              <a:rPr lang="en-US" altLang="ja-JP" dirty="0" err="1"/>
              <a:t>tty</a:t>
            </a:r>
            <a:r>
              <a:rPr lang="ja-JP" altLang="en-US" dirty="0"/>
              <a:t>ファイルが生成されていることを確認する</a:t>
            </a:r>
            <a:br>
              <a:rPr lang="ja-JP" altLang="en-US" dirty="0"/>
            </a:br>
            <a:r>
              <a:rPr lang="ja-JP" altLang="en-US" dirty="0"/>
              <a:t>   　</a:t>
            </a:r>
            <a:r>
              <a:rPr lang="en-US" altLang="ja-JP" dirty="0"/>
              <a:t># ls -l tty.*</a:t>
            </a:r>
            <a:br>
              <a:rPr lang="en-US" altLang="ja-JP" dirty="0"/>
            </a:br>
            <a:r>
              <a:rPr lang="en-US" altLang="ja-JP" dirty="0"/>
              <a:t>       </a:t>
            </a:r>
            <a:r>
              <a:rPr lang="ja-JP" altLang="en-US" dirty="0"/>
              <a:t>　→ </a:t>
            </a:r>
            <a:r>
              <a:rPr lang="en-US" altLang="ja-JP" dirty="0"/>
              <a:t>tty.usbmodem1443 </a:t>
            </a:r>
            <a:r>
              <a:rPr lang="ja-JP" altLang="en-US" dirty="0"/>
              <a:t>が表示されていれば</a:t>
            </a:r>
            <a:r>
              <a:rPr lang="en-US" altLang="ja-JP" dirty="0"/>
              <a:t>OK</a:t>
            </a:r>
          </a:p>
          <a:p>
            <a:pPr marL="0" indent="0">
              <a:buNone/>
            </a:pPr>
            <a:r>
              <a:rPr lang="en-US" altLang="ja-JP" dirty="0"/>
              <a:t>(6) </a:t>
            </a:r>
            <a:r>
              <a:rPr lang="ja-JP" altLang="en-US" dirty="0"/>
              <a:t>シリアル通信の内容を</a:t>
            </a:r>
            <a:r>
              <a:rPr lang="en-US" altLang="ja-JP" dirty="0"/>
              <a:t>screen</a:t>
            </a:r>
            <a:r>
              <a:rPr lang="ja-JP" altLang="en-US" dirty="0"/>
              <a:t>コマンドで確認する</a:t>
            </a:r>
            <a:br>
              <a:rPr lang="ja-JP" altLang="en-US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 </a:t>
            </a:r>
            <a:r>
              <a:rPr lang="en-US" altLang="ja-JP" dirty="0"/>
              <a:t># screen tty.usbmodem1443 115200</a:t>
            </a:r>
            <a:br>
              <a:rPr lang="en-US" altLang="ja-JP" dirty="0"/>
            </a:br>
            <a:r>
              <a:rPr lang="ja-JP" altLang="en-US" dirty="0"/>
              <a:t>　     → </a:t>
            </a:r>
            <a:r>
              <a:rPr lang="en-US" altLang="ja-JP" dirty="0" err="1"/>
              <a:t>Wifi</a:t>
            </a:r>
            <a:r>
              <a:rPr lang="ja-JP" altLang="en-US" dirty="0"/>
              <a:t>に接続され、</a:t>
            </a:r>
            <a:r>
              <a:rPr lang="en-US" altLang="ja-JP" dirty="0"/>
              <a:t>Attempting MQTT connection...</a:t>
            </a:r>
            <a:r>
              <a:rPr lang="ja-JP" altLang="en-US" dirty="0"/>
              <a:t>と表示されていれば、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正常にシリアル通信ができている。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99361B-65EC-4551-8949-E2D03D0FEACC}"/>
              </a:ext>
            </a:extLst>
          </p:cNvPr>
          <p:cNvSpPr txBox="1"/>
          <p:nvPr/>
        </p:nvSpPr>
        <p:spPr>
          <a:xfrm>
            <a:off x="333375" y="183118"/>
            <a:ext cx="40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563C1"/>
                </a:solidFill>
              </a:rPr>
              <a:t>STM32</a:t>
            </a:r>
            <a:r>
              <a:rPr kumimoji="1" lang="ja-JP" altLang="en-US" dirty="0">
                <a:solidFill>
                  <a:srgbClr val="0563C1"/>
                </a:solidFill>
              </a:rPr>
              <a:t>を</a:t>
            </a:r>
            <a:r>
              <a:rPr kumimoji="1" lang="en-US" altLang="ja-JP" dirty="0">
                <a:solidFill>
                  <a:srgbClr val="0563C1"/>
                </a:solidFill>
              </a:rPr>
              <a:t>Mac</a:t>
            </a:r>
            <a:r>
              <a:rPr kumimoji="1" lang="ja-JP" altLang="en-US" dirty="0">
                <a:solidFill>
                  <a:srgbClr val="0563C1"/>
                </a:solidFill>
              </a:rPr>
              <a:t>で使用する際の準備と確認</a:t>
            </a:r>
          </a:p>
        </p:txBody>
      </p:sp>
    </p:spTree>
    <p:extLst>
      <p:ext uri="{BB962C8B-B14F-4D97-AF65-F5344CB8AC3E}">
        <p14:creationId xmlns:p14="http://schemas.microsoft.com/office/powerpoint/2010/main" val="64275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»åã«å«ã¾ãã¦ããå¯è½æ§ããããã®:ãã­ã¹ã">
            <a:extLst>
              <a:ext uri="{FF2B5EF4-FFF2-40B4-BE49-F238E27FC236}">
                <a16:creationId xmlns:a16="http://schemas.microsoft.com/office/drawing/2014/main" id="{F97FC19B-2BAC-456E-9DCE-0494A47F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0"/>
            <a:ext cx="1051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3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13923</TotalTime>
  <Words>447</Words>
  <Application>Microsoft Office PowerPoint</Application>
  <PresentationFormat>ワイド画面</PresentationFormat>
  <Paragraphs>63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Impact</vt:lpstr>
      <vt:lpstr>Office テーマ</vt:lpstr>
      <vt:lpstr>1.ケーブル・STM32どちらを替えても STMicroelectronics STLink Virtual COM Port が見つからない場合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2. STM32をMacで使用する際の準備と確認</vt:lpstr>
      <vt:lpstr>PowerPoint プレゼンテーション</vt:lpstr>
      <vt:lpstr>PowerPoint プレゼンテーション</vt:lpstr>
      <vt:lpstr>PowerPoint プレゼンテーション</vt:lpstr>
      <vt:lpstr>3. シリアル出力されない場合</vt:lpstr>
      <vt:lpstr>PowerPoint プレゼンテーション</vt:lpstr>
      <vt:lpstr>PowerPoint プレゼンテーション</vt:lpstr>
      <vt:lpstr>4. WiFiにつながらない場合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ilc</dc:creator>
  <cp:lastModifiedBy>中村 圭介</cp:lastModifiedBy>
  <cp:revision>330</cp:revision>
  <dcterms:created xsi:type="dcterms:W3CDTF">2018-08-17T07:34:44Z</dcterms:created>
  <dcterms:modified xsi:type="dcterms:W3CDTF">2018-12-18T11:20:19Z</dcterms:modified>
</cp:coreProperties>
</file>