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88825" cy="6858000"/>
  <p:notesSz cx="7772400" cy="10058400"/>
  <p:embeddedFontLst>
    <p:embeddedFont>
      <p:font typeface="Arial Black" panose="020B0A04020102020204" pitchFamily="34" charset="0"/>
      <p:regular r:id="rId20"/>
      <p:bold r:id="rId21"/>
    </p:embeddedFont>
    <p:embeddedFont>
      <p:font typeface="Baumans" panose="020B0604020202020204" charset="0"/>
      <p:regular r:id="rId22"/>
    </p:embeddedFont>
    <p:embeddedFont>
      <p:font typeface="Corben" panose="020B0604020202020204" charset="0"/>
      <p:bold r:id="rId23"/>
    </p:embeddedFont>
    <p:embeddedFont>
      <p:font typeface="Courgette" panose="020B0604020202020204" charset="0"/>
      <p:regular r:id="rId24"/>
    </p:embeddedFont>
    <p:embeddedFont>
      <p:font typeface="Inter" panose="020B0604020202020204" charset="0"/>
      <p:regular r:id="rId25"/>
      <p:bold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Rockwell" panose="02060603020205020403" pitchFamily="18" charset="0"/>
      <p:regular r:id="rId31"/>
      <p:bold r:id="rId32"/>
      <p:italic r:id="rId33"/>
      <p:boldItalic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lPFkhextEl8xeRMVRiC6rg5bi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theme" Target="theme/theme1.xml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5T06:55:59.65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7:00:34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0 141 24575,'27'-1'0,"-1"0"0,1-2 0,39-9 0,-3 4 0,10-2 0,-67 9 0,-1 0 0,0-1 0,0 0 0,0 0 0,0-1 0,0 1 0,0-1 0,-1 0 0,1 0 0,7-8 0,-7 6 0,1 1 0,0-1 0,-1 1 0,2 0 0,-1 1 0,0 0 0,1 0 0,0 0 0,-1 0 0,1 1 0,0 0 0,0 1 0,15-2 0,8 1 0,1 2 0,32 3 0,-5 0 0,325-3 0,-356 2 0,0 0 0,32 8 0,-29-4 0,45 2 0,-35-8 0,-28-1 0,1 1 0,0 0 0,0 1 0,0 1 0,-1 0 0,1 0 0,-1 1 0,22 9 0,-2 0 0,0-1 0,1-1 0,0-2 0,50 6 0,-23-8 0,-1-3 0,69-5 0,-25 0 0,716 2 0,-782-2 0,57-10 0,14-1 0,-54 11 0,-22 2 0,-1-2 0,62-11 0,-73 9 0,1 2 0,34-1 0,-41 3 0,0-1 0,0 0 0,1 0 0,-1-1 0,0-1 0,-1-1 0,21-7 0,-40 9 0,0 1 0,0 0 0,-1 0 0,-11-1 0,-456 3 0,442 1 0,0 2 0,-38 8 0,15-2 0,36-7 0,1 1 0,0 1 0,0 1 0,0 1 0,1 0 0,0 1 0,-18 12 0,23-13 0,-1-1 0,-1 0 0,1 0 0,-1-1 0,0-1 0,0-1 0,-23 4 0,-4-4 0,-54-2 0,-25 1 0,54 11 0,49-9 0,-1 0 0,-19 1 0,-114-4 0,159-1 0,8 1 0,-1-1 0,1 0 0,-1-1 0,20-4 0,-32 4 0,0 0 0,1 0 0,-1 0 0,0 0 0,0-1 0,0 1 0,0-1 0,0 0 0,0 0 0,-1 0 0,1 0 0,2-3 0,-4 4 0,0-1 0,0 0 0,0 0 0,0 1 0,0-1 0,0 0 0,0 0 0,-1 0 0,1 0 0,-1 0 0,0 0 0,1 0 0,-1 0 0,0 0 0,0 0 0,0 0 0,-1-1 0,1 1 0,0 0 0,-1 0 0,-1-3 0,1 1 0,0 1 0,-1 0 0,1 0 0,-1 0 0,0 0 0,0 0 0,0 0 0,0 0 0,0 1 0,-1-1 0,1 1 0,-1 0 0,0-1 0,1 1 0,-1 0 0,0 1 0,0-1 0,-4-1 0,-6-2 0,0 1 0,0 0 0,-19-3 0,-1 0 0,9 1 0,0 1 0,-28-1 0,40 5 0,1 0 0,-1 1 0,0 1 0,0 0 0,1 1 0,-17 3 0,26-4 0,-1 0 0,0-1 0,1 1 0,-1 0 0,1 1 0,0-1 0,-1 0 0,1 1 0,0-1 0,-1 1 0,-1 2 0,4-4 0,0 0 0,0 0 0,0 0 0,0 1 0,0-1 0,0 0 0,0 0 0,0 0 0,0 1 0,0-1 0,0 0 0,0 0 0,0 0 0,0 1 0,0-1 0,0 0 0,0 0 0,0 0 0,1 0 0,-1 1 0,0-1 0,0 0 0,0 0 0,0 0 0,0 0 0,0 0 0,1 0 0,-1 1 0,0-1 0,0 0 0,0 0 0,0 0 0,1 0 0,-1 0 0,0 0 0,0 0 0,0 0 0,1 0 0,-1 0 0,0 0 0,0 0 0,21 3 0,1260-2 0,-593-3 0,-619 3 0,79-3 0,-82-11 0,-49 9 0,1 0 0,19-1 0,-26 4 0,-1-1 0,1-1 0,-1 0 0,1 0 0,-1 0 0,13-8 0,-11 6 0,-1 0 0,1 0 0,0 2 0,0-1 0,13-1 0,63-1 0,116 6 0,-94 2 0,2244 0 0,-1301-3 0,-1023 4 0,-29-3 0,0 0 0,-1 0 0,1 0 0,0 0 0,0 0 0,-1 0 0,1 0 0,0 0 0,-1 0 0,1 0 0,0 1 0,-1-1 0,1 0 0,0 1 0,-1-1 0,1 0 0,0 1 0,-1-1 0,1 1 0,-1-1 0,1 1 0,-1-1 0,1 1 0,-1-1 0,1 1 0,-1-1 0,0 1 0,1 0 0,-1-1 0,0 1 0,0 0 0,1-1 0,-1 1 0,0 1 0,-2-1 0,1 1 0,-1-1 0,0 0 0,0 0 0,-1 0 0,1 0 0,0 0 0,0-1 0,0 1 0,0-1 0,-1 1 0,1-1 0,0 0 0,-1 0 0,1 0 0,-4 0 0,0 0 0,-224 1 130,133-2-1625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5T06:56:00.02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5T06:56:00.76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1196 330,'-32'-2,"-1"-2,0-1,1-2,-53-17,-28-7,-243-73,212 57,80 30,48 15,1-2,-1 0,1 0,0-2,1 1,-1-2,-22-14,36 21,1-1,-1 1,0 0,1-1,-1 1,1 0,-1-1,1 1,-1-1,1 1,-1-1,1 1,-1-1,1 1,-1-1,1 0,0 1,0-1,-1 0,1 1,0-1,0 1,0-1,-1 0,1 0,0 1,0-1,0 0,0 1,0-1,0 0,1 1,-1-2,1 1,0 0,1 0,-1 0,0 0,1 0,-1 0,1 1,-1-1,1 0,-1 1,1-1,-1 1,3-1,55-4,-59 5,71 2,108 15,-61-9,-38-3,-53 1,-21 0,-17 2,-24 3,-1-1,-1-2,-71 7,29-4,-254 30,259-33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56:1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56:15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135 2 24575,'45'-1'0,"-17"0"0,0 1 0,-1 2 0,55 8 0,-26 0 0,0-3 0,1-3 0,0-2 0,58-6 0,-4 2 0,-54 1 0,74 3 0,-129-3 0,-1 1 0,1 0 0,0 0 0,-1 1 0,1-1 0,0 0 0,-1 0 0,1 1 0,0-1 0,-1 1 0,1-1 0,-1 1 0,1 0 0,-1 0 0,1 0 0,-1-1 0,0 1 0,1 1 0,-1-1 0,0 0 0,0 0 0,2 2 0,-3-1 0,0-1 0,0 1 0,0-1 0,0 0 0,0 1 0,0-1 0,-1 0 0,1 1 0,0-1 0,-1 1 0,1-1 0,-1 0 0,1 0 0,-1 1 0,0-1 0,0 0 0,1 0 0,-1 0 0,0 0 0,-2 2 0,-8 8 0,-1 0 0,-1 0 0,-19 12 0,-208 135 0,-310 152 0,409-237 0,140-73 0,1 0 0,0 0 0,-1 0 0,1 0 0,-1 0 0,1 0 0,-1 0 0,1 0 0,0 1 0,-1-1 0,1 0 0,-1 0 0,1 0 0,0 1 0,-1-1 0,1 0 0,0 1 0,-1-1 0,1 0 0,0 1 0,0-1 0,-1 0 0,1 1 0,0-1 0,0 1 0,-1-1 0,1 0 0,0 1 0,0-1 0,0 1 0,0-1 0,0 1 0,0-1 0,0 0 0,0 1 0,16 3 0,33-7 0,47-17 0,178-61 0,31-9 0,-288 87 0,-2 0 0,0 0 0,0-1 0,-1 0 0,18-8 0,-32 11 0,0 1 0,1 0 0,-1 0 0,0-1 0,1 1 0,-1 0 0,0-1 0,1 1 0,-1 0 0,0-1 0,1 1 0,-1 0 0,0-1 0,0 1 0,0-1 0,1 1 0,-1-1 0,0 1 0,0 0 0,0-1 0,0 1 0,0-1 0,0 1 0,0-1 0,0 1 0,0-1 0,0 1 0,0-1 0,0 1 0,0 0 0,0-1 0,-9-17 0,0-2 0,9-1 36,0 0 0,5-34 0,0 0-1509,-5 43-5353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56:46.5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0 356 24575,'35'-1'0,"59"-11"0,-56 5 0,43 0 0,-33 3 0,0-2 0,0-2 0,65-19 0,230-61 0,-192 39 0,-116 35 0,0 2 0,0 1 0,1 2 0,0 1 0,46-3 0,94 11 0,-78 1 0,-74 1 0,1 0 0,-1 2 0,-1 1 0,33 10 0,-31-7 0,0-2 0,0 0 0,49 3 0,-16-9 0,1-2 0,90-15 0,-76 9 0,0 2 0,115 7 0,-68 1 0,962-2 0,-1046 2 0,-1 2 0,1 1 0,39 11 0,-33-6 0,68 6 0,370-11 0,-253-8 0,7-13 0,82 5 0,-267 11 0,-28-1 0,-1-1 0,39-9 0,-36 6 0,38-3 0,110 4 0,54-4 0,267-9 0,-440 15 0,54-9 0,19-2 0,7-2 0,-31 1 0,-13 2 0,-47 6 0,50-2 0,517 7 0,-286 3 0,-294-1 0,0 2 0,0 2 0,50 13 0,-47-10 0,0-1 0,52 5 0,4-12 0,-67-2 0,-1 1 0,1 1 0,0 1 0,-1 1 0,1 0 0,-1 2 0,26 7 0,-43-11 0,-1 1 0,1-1 0,0 1 0,-1 0 0,1 0 0,-1 0 0,1-1 0,-1 1 0,1 1 0,-1-1 0,1 0 0,-1 0 0,0 0 0,0 1 0,0-1 0,0 1 0,0-1 0,0 1 0,0-1 0,0 1 0,0-1 0,-1 1 0,1 0 0,-1 0 0,1-1 0,-1 1 0,0 0 0,0 0 0,0-1 0,0 4 0,0-2 0,-1-1 0,0 0 0,0 1 0,0-1 0,0 0 0,0 0 0,0 0 0,-1 0 0,1 0 0,-1 0 0,1 0 0,-1 0 0,0-1 0,0 1 0,0-1 0,0 1 0,0-1 0,0 0 0,0 0 0,0 1 0,0-2 0,-4 2 0,-3 1-341,0-1 0,0 0-1,-16 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56:57.5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0 154 24575,'2542'0'0,"-2519"-1"0,0-2 0,0-1 0,0 0 0,33-12 0,-32 8 0,1 2 0,0 1 0,37-4 0,235 8 0,-141 3 0,-135-1 0,-1 1 0,37 8 0,-35-5 0,1-1 0,25 1 0,510-3 0,-269-4 0,203 2 0,-472-1 0,1-2 0,36-7 0,-35 5 0,0 1 0,26-1 0,511 4 0,-270 3 0,-265-4 0,0 0 0,-1-1 0,1-2 0,0 0 0,35-14 0,-35 12 0,3 1 0,0 1 0,1 2 0,-1 0 0,1 2 0,50 5 0,-4-2 0,-39-2 0,0-2 0,59-12 0,-34 6 0,0 3 0,120 5 0,-70 2 0,-83-3-455,1-1 0,52-11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57:03.7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0 378 24575,'62'-57'0,"100"-70"0,-145 113 0,0 2 0,1 0 0,0 1 0,1 1 0,0 1 0,22-7 0,-41 15 0,0 1 0,0 0 0,1 0 0,-1 0 0,0 0 0,0 0 0,1-1 0,-1 1 0,0 0 0,0 0 0,1 0 0,-1 0 0,0 0 0,1 0 0,-1 0 0,0 0 0,0 0 0,1 0 0,-1 0 0,0 0 0,1 0 0,-1 0 0,0 0 0,0 0 0,1 0 0,-1 1 0,0-1 0,0 0 0,1 0 0,-1 0 0,0 0 0,0 0 0,0 1 0,1-1 0,-1 0 0,0 0 0,0 0 0,0 1 0,1-1 0,-1 0 0,0 0 0,0 1 0,0-1 0,0 0 0,0 1 0,-6 14 0,-19 17 0,25-32 0,-60 66 0,28-33 0,1 2 0,-34 52 0,64-87 0,1 1 0,-1-1 0,1 1 0,0 0 0,-1-1 0,1 1 0,0-1 0,-1 1 0,1 0 0,0-1 0,0 1 0,0 0 0,0-1 0,-1 1 0,1 0 0,0-1 0,0 1 0,0 0 0,0-1 0,1 1 0,-1 0 0,0-1 0,0 1 0,0 0 0,0-1 0,1 1 0,-1 0 0,0-1 0,1 1 0,0 0 0,0 0 0,0 0 0,1 0 0,-1 0 0,1 0 0,0 0 0,-1-1 0,1 1 0,-1 0 0,1-1 0,0 1 0,0-1 0,1 0 0,12 2 0,-1-2 0,22-1 0,-24 0 0,65-1 0,102 1 0,-176 2 0,0-1 0,0 0 0,0 1 0,0 0 0,0-1 0,0 1 0,-1 0 0,1 1 0,0-1 0,-1 0 0,1 1 0,-1-1 0,1 1 0,2 3 0,-4-5 0,-1 1 0,1-1 0,-1 1 0,1 0 0,-1-1 0,0 1 0,1 0 0,-1-1 0,0 1 0,1 0 0,-1 0 0,0-1 0,0 1 0,0 0 0,0 0 0,0-1 0,0 1 0,0 0 0,0 0 0,0-1 0,0 1 0,0 1 0,-1 0 0,0-1 0,0 1 0,0-1 0,0 0 0,0 1 0,0-1 0,0 0 0,0 1 0,-1-1 0,1 0 0,0 0 0,-1 0 0,1 0 0,-2 1 0,-11 4 0,0 0 0,0 0 0,0-1 0,-1-1 0,-25 4 0,-35 11 0,30-6 0,38-11 0,33-7 0,9-3 0,37-14 0,-44 12 0,0 2 0,49-9 0,-50 11 0,0 0 0,-1-2 0,0-1 0,0-2 0,-1 0 0,27-17 0,-4 3 0,-17 11 0,-18 8 0,0 1 0,0-1 0,-1-1 0,0 0 0,0-1 0,-1-1 0,0 1 0,13-15 0,-23 22 0,0 0 0,0 0 0,0 0 0,0 0 0,-1 0 0,1 0 0,0 0 0,-1 0 0,1-1 0,-1 1 0,1 0 0,-1 0 0,0 0 0,1-1 0,-1 1 0,0 0 0,0-1 0,0 1 0,0 0 0,0-1 0,0 1 0,0 0 0,0 0 0,-1-2 0,0 1 0,0 1 0,0 0 0,0-1 0,-1 1 0,1 0 0,0 0 0,-1 0 0,1 0 0,0 0 0,-1 0 0,1 1 0,-1-1 0,1 0 0,-1 1 0,0-1 0,-1 0 0,-10-1 0,0 0 0,0 0 0,-23 1 0,31 1 0,-21 0 0,0 0 0,55 9 0,-9-4 0,-5-2 0,0 0 0,0 1 0,0 1 0,-1 1 0,0 0 0,23 13 0,-36-18 0,0-1 0,0 1 0,0-1 0,0 1 0,0-1 0,-1 1 0,1 0 0,0 0 0,0-1 0,-1 1 0,1 0 0,0 0 0,-1 0 0,1 0 0,-1-1 0,1 1 0,-1 0 0,0 0 0,1 0 0,-1 0 0,0 0 0,0 0 0,0 0 0,1 0 0,-1 0 0,0 1 0,0-1 0,0 0 0,-1 0 0,1 0 0,0 0 0,0 0 0,-1 1 0,-2 14 0,4-15 0,-1-1 0,0 1 0,1-1 0,-1 1 0,1 0 0,-1-1 0,1 0 0,-1 1 0,1-1 0,-1 1 0,1-1 0,-1 1 0,1-1 0,-1 0 0,1 0 0,0 1 0,-1-1 0,1 0 0,0 0 0,-1 0 0,1 0 0,0 1 0,-1-1 0,1 0 0,0 0 0,0-1 0,24 3 0,-21-2 0,179-3 0,78 4 0,-92 26 0,-121-17 0,0-2 0,60 2 0,-96-10 0,-1 0 0,1 1 0,-1 1 0,1 0 0,-1 1 0,0 0 0,18 7 0,-29-8 0,-7 0 0,-9 0 0,2-1 0,4-1 0,14 0 0,49-1 0,810-66 0,-828 63 0,239-31 0,-236 33 0,-28 2 0,0-1 0,1 0 0,-1 0 0,13-4 0,-21 4 0,-1 0 0,1-1 0,0 1 0,-1 0 0,1-1 0,-1 1 0,0-1 0,1 1 0,-1-1 0,0 1 0,0-1 0,0 0 0,0 0 0,0 0 0,0 1 0,-1-1 0,1 0 0,0 0 0,-1 0 0,1-4 0,-1 3 0,1-1 0,0 1 0,0 0 0,0 0 0,1 0 0,-1 0 0,1 0 0,2-4 0,16-11 0,1 1 0,0 1 0,1 1 0,1 1 0,42-20 0,-22 12 0,-17 7 0,1 1 0,1 1 0,0 2 0,0 1 0,44-10 0,-70 20 0,-1 0 0,1-1 0,0 1 0,-1 0 0,1 0 0,0 0 0,-1 0 0,1 0 0,-1 0 0,1 0 0,0 0 0,-1 1 0,1-1 0,-1 1 0,1-1 0,-1 1 0,1 0 0,-1-1 0,1 1 0,-1 0 0,1 0 0,-1 0 0,0 0 0,0 0 0,0 1 0,1-1 0,-1 0 0,1 2 0,-1 0 0,-1-1 0,1 1 0,0 0 0,-1-1 0,0 1 0,0 0 0,0-1 0,0 1 0,0 0 0,0-1 0,0 1 0,-1 0 0,0-1 0,1 1 0,-1 0 0,-2 4 0,-1 2 0,2-6 0,0 1 0,1-1 0,-1 0 0,1 1 0,0-1 0,0 1 0,0 0 0,0-1 0,0 1 0,1 0 0,0-1 0,0 1 0,0 0 0,0-1 0,0 1 0,1 0 0,0-1 0,0 1 0,0 0 0,0-1 0,2 5 0,-2-6 0,0-1 0,0 1 0,0 0 0,-1-1 0,1 1 0,0 0 0,-1-1 0,0 1 0,1 0 0,-1 0 0,0 0 0,0-1 0,0 1 0,0 0 0,0 0 0,-1 0 0,1-1 0,0 1 0,-1 0 0,1 0 0,-1-1 0,0 1 0,0 0 0,1-1 0,-1 1 0,0-1 0,0 1 0,-1-1 0,1 1 0,0-1 0,0 0 0,-1 0 0,1 0 0,0 1 0,-1-1 0,-1 0 0,-7 5 0,0-1 0,0-1 0,-1 0 0,-21 5 0,-2 1 0,11 1 0,13-6 0,-1 0 0,0-1 0,0 0 0,0-1 0,0 0 0,0-1 0,-15 2 0,24-4 0,-7 1 0,1-1 0,0 1 0,0-2 0,-1 1 0,1-1 0,-13-3 0,21 4 0,-1 0 0,1 0 0,-1-1 0,1 1 0,-1 0 0,1 0 0,-1 0 0,1 0 0,-1-1 0,1 1 0,0 0 0,-1 0 0,1-1 0,-1 1 0,1 0 0,0-1 0,-1 1 0,1-1 0,0 1 0,0 0 0,-1-1 0,1 1 0,0-1 0,0 1 0,0 0 0,-1-1 0,1 1 0,0-1 0,0 1 0,0-2 0,10-9 0,22-5 0,10 9 0,1 1 0,0 2 0,-1 2 0,58 4 0,-28 0 0,1291 0 0,-1343 1 0,-20-3 0,0 0 0,1 0 0,-1 1 0,0-1 0,0 0 0,0 0 0,0 0 0,0 0 0,0 1 0,0-1 0,0 0 0,0 0 0,0 0 0,0 1 0,0-1 0,0 0 0,0 0 0,0 1 0,0-1 0,0 0 0,0 0 0,0 0 0,0 1 0,0-1 0,0 0 0,0 0 0,0 0 0,0 1 0,0-1 0,0 0 0,0 0 0,-1 0 0,1 0 0,0 1 0,0-1 0,0 0 0,0 0 0,0 0 0,-1 0 0,1 0 0,0 0 0,-1 1 0,-33 20 0,23-16 0,-28 15 0,0-3 0,-74 23 0,-89 11 0,80-22 0,56-6 0,-3 0 0,143-51 0,-29 19 0,2 3 0,88-1 0,-96 6 0,-586 4 0,297-4 0,85 10 0,60-1 0,-1144 30 0,-16-37 0,586-3 0,676 2 0,0 0 0,0 0 0,0 0 0,-1 0 0,1-1 0,0 1 0,0-1 0,0 0 0,0 0 0,0 0 0,0 0 0,0 0 0,0-1 0,0 1 0,1-1 0,-1 0 0,-3-3 0,3 2 0,1-1 0,0 1 0,0-1 0,1 1 0,-1-1 0,1 0 0,0 1 0,0-1 0,0 0 0,0 0 0,1 0 0,-1 0 0,1 0 0,0-4 0,3-102-1365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7:00:23.0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87 24575,'1641'0'0,"-1620"-2"0,-1 0 0,0-2 0,0 0 0,-1-1 0,35-14 0,-12 5 0,-19 2 0,-19 4 0,-15 1 0,-14 3 0,0 1 0,1 1 0,-1 1 0,0 2 0,-25 2 0,35-2 0,-17 3 0,1 1 0,-45 14 0,43-10 0,1-2 0,-38 4 0,62-11 0,0 0 0,0 1 0,0 0 0,0 0 0,0 1 0,1 0 0,-1 1 0,0-1 0,1 2 0,0-1 0,0 1 0,0 0 0,0 0 0,0 1 0,1-1 0,-10 11 0,-22 21 0,30-30 0,1 0 0,0 0 0,0 1 0,1 0 0,0 0 0,0 1 0,0 0 0,-7 15 0,10-15 0,0 0 0,-1 0 0,0 0 0,0-1 0,0 0 0,-1 0 0,0 0 0,-1 0 0,1-1 0,-1 0 0,-7 6 0,8-8 0,1-1 0,0 1 0,0 0 0,0 1 0,0-1 0,1 0 0,0 1 0,0 0 0,0 0 0,1 0 0,-1 0 0,1 0 0,0 1 0,1-1 0,-2 9 0,2-12 0,1 1 0,0-1 0,0 1 0,0-1 0,0 1 0,0-1 0,1 1 0,-1-1 0,1 1 0,-1-1 0,1 0 0,0 1 0,0-1 0,0 0 0,0 1 0,1-1 0,-1 0 0,0 0 0,1 0 0,0 0 0,-1-1 0,1 1 0,0 0 0,0-1 0,0 1 0,0-1 0,0 1 0,0-1 0,1 0 0,-1 0 0,0 0 0,1 0 0,-1 0 0,0-1 0,1 1 0,3-1 0,7 2 0,1-2 0,-1 1 0,1-2 0,-1 0 0,1 0 0,-1-2 0,24-6 0,-17 4 0,0 1 0,31-3 0,-16 7 0,0 1 0,0 2 0,52 10 0,-58-8 0,49 0 0,-21-2 0,-46-1 0,0 1 0,0 0 0,-1 1 0,1 0 0,-1 0 0,0 1 0,0 1 0,16 11 0,11 5 0,-22-12 0,0 1 0,0 0 0,-1 1 0,15 16 0,-4-4 0,-23-22 0,1 0 0,0 1 0,-1-1 0,0 1 0,0 0 0,0-1 0,0 1 0,0 0 0,0 0 0,-1 0 0,1 0 0,-1 0 0,0 1 0,0-1 0,0 0 0,-1 1 0,1-1 0,-1 1 0,1-1 0,-1 0 0,0 1 0,-1-1 0,1 1 0,-1-1 0,1 0 0,-1 1 0,0-1 0,-1 4 0,-3 3 0,-1-1 0,0 1 0,0-1 0,-1 0 0,0 0 0,0-1 0,-13 11 0,5-7 0,0 0 0,-1-1 0,0-1 0,-30 14 0,-4 3 0,42-23 0,-1 0 0,0 0 0,-16 3 0,16-5 0,1 1 0,0 0 0,0 0 0,0 1 0,-10 6 0,-33 21 0,-1-1 0,-92 37 0,134-63 0,0 0 0,-1-1 0,0 0 0,-14 1 0,22-3 0,0-1 0,0 0 0,0 1 0,0-1 0,0 0 0,0-1 0,-1 1 0,1 0 0,0-1 0,0 0 0,0 0 0,0 0 0,0 0 0,0 0 0,1-1 0,-1 1 0,0-1 0,1 1 0,-4-3 0,6 2 0,-1 1 0,0-1 0,1 1 0,-1 0 0,1-1 0,-1 1 0,1-1 0,-1 1 0,1-1 0,0 0 0,0 1 0,0-1 0,0 1 0,0-1 0,0 1 0,0-1 0,1 1 0,-1-1 0,1 1 0,-1-1 0,1 1 0,-1-1 0,1 1 0,0-1 0,0 1 0,-1 0 0,3-2 0,28-36 0,-29 37 0,7-8 0,0 0 0,-1-1 0,0 0 0,0 0 0,-1-1 0,-1 0 0,0 0 0,0-1 0,-1 1 0,5-22 0,19-104 0,-29 135 38,1 0 0,0-1 0,0 1 0,0 0 0,0 0 0,0 0 0,1 0 0,3-5 0,-4 7-110,0 0 1,0 0 0,0 0 0,0 0 0,0 0 0,0 0 0,0 0 0,0 1 0,0-1-1,0 0 1,1 1 0,-1-1 0,0 1 0,1-1 0,-1 1 0,0 0 0,1-1 0,-1 1-1,0 0 1,1 0 0,-1 0 0,1 0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ftr" idx="11"/>
          </p:nvPr>
        </p:nvSpPr>
        <p:spPr>
          <a:xfrm>
            <a:off x="4037400" y="6356520"/>
            <a:ext cx="411300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ldNum" idx="12"/>
          </p:nvPr>
        </p:nvSpPr>
        <p:spPr>
          <a:xfrm>
            <a:off x="860796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83772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body" idx="2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4037400" y="6356520"/>
            <a:ext cx="411300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860796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dt" idx="10"/>
          </p:nvPr>
        </p:nvSpPr>
        <p:spPr>
          <a:xfrm>
            <a:off x="83772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body" idx="2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body" idx="3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4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ftr" idx="11"/>
          </p:nvPr>
        </p:nvSpPr>
        <p:spPr>
          <a:xfrm>
            <a:off x="4037400" y="6356520"/>
            <a:ext cx="411300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sldNum" idx="12"/>
          </p:nvPr>
        </p:nvSpPr>
        <p:spPr>
          <a:xfrm>
            <a:off x="860796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dt" idx="10"/>
          </p:nvPr>
        </p:nvSpPr>
        <p:spPr>
          <a:xfrm>
            <a:off x="83772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body" idx="2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body" idx="3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0"/>
          <p:cNvSpPr txBox="1">
            <a:spLocks noGrp="1"/>
          </p:cNvSpPr>
          <p:nvPr>
            <p:ph type="body" idx="4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body" idx="5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body" idx="6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ftr" idx="11"/>
          </p:nvPr>
        </p:nvSpPr>
        <p:spPr>
          <a:xfrm>
            <a:off x="4037400" y="6356520"/>
            <a:ext cx="411300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sldNum" idx="12"/>
          </p:nvPr>
        </p:nvSpPr>
        <p:spPr>
          <a:xfrm>
            <a:off x="860796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dt" idx="10"/>
          </p:nvPr>
        </p:nvSpPr>
        <p:spPr>
          <a:xfrm>
            <a:off x="83772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ftr" idx="11"/>
          </p:nvPr>
        </p:nvSpPr>
        <p:spPr>
          <a:xfrm>
            <a:off x="4037400" y="6356520"/>
            <a:ext cx="411300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ldNum" idx="12"/>
          </p:nvPr>
        </p:nvSpPr>
        <p:spPr>
          <a:xfrm>
            <a:off x="860796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83772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ftr" idx="11"/>
          </p:nvPr>
        </p:nvSpPr>
        <p:spPr>
          <a:xfrm>
            <a:off x="4037400" y="6356520"/>
            <a:ext cx="411300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860796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dt" idx="10"/>
          </p:nvPr>
        </p:nvSpPr>
        <p:spPr>
          <a:xfrm>
            <a:off x="83772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2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7400" y="6356520"/>
            <a:ext cx="411300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0796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772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4037400" y="6356520"/>
            <a:ext cx="411300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860796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dt" idx="10"/>
          </p:nvPr>
        </p:nvSpPr>
        <p:spPr>
          <a:xfrm>
            <a:off x="83772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>
            <a:spLocks noGrp="1"/>
          </p:cNvSpPr>
          <p:nvPr>
            <p:ph type="subTitle" idx="1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ftr" idx="11"/>
          </p:nvPr>
        </p:nvSpPr>
        <p:spPr>
          <a:xfrm>
            <a:off x="4037400" y="6356520"/>
            <a:ext cx="411300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sldNum" idx="12"/>
          </p:nvPr>
        </p:nvSpPr>
        <p:spPr>
          <a:xfrm>
            <a:off x="860796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dt" idx="10"/>
          </p:nvPr>
        </p:nvSpPr>
        <p:spPr>
          <a:xfrm>
            <a:off x="83772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2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3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ftr" idx="11"/>
          </p:nvPr>
        </p:nvSpPr>
        <p:spPr>
          <a:xfrm>
            <a:off x="4037400" y="6356520"/>
            <a:ext cx="411300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sldNum" idx="12"/>
          </p:nvPr>
        </p:nvSpPr>
        <p:spPr>
          <a:xfrm>
            <a:off x="860796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772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2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3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ftr" idx="11"/>
          </p:nvPr>
        </p:nvSpPr>
        <p:spPr>
          <a:xfrm>
            <a:off x="4037400" y="6356520"/>
            <a:ext cx="411300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sldNum" idx="12"/>
          </p:nvPr>
        </p:nvSpPr>
        <p:spPr>
          <a:xfrm>
            <a:off x="860796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dt" idx="10"/>
          </p:nvPr>
        </p:nvSpPr>
        <p:spPr>
          <a:xfrm>
            <a:off x="83772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body" idx="2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3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ftr" idx="11"/>
          </p:nvPr>
        </p:nvSpPr>
        <p:spPr>
          <a:xfrm>
            <a:off x="4037400" y="6356520"/>
            <a:ext cx="411300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sldNum" idx="12"/>
          </p:nvPr>
        </p:nvSpPr>
        <p:spPr>
          <a:xfrm>
            <a:off x="860796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dt" idx="10"/>
          </p:nvPr>
        </p:nvSpPr>
        <p:spPr>
          <a:xfrm>
            <a:off x="83772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 amt="88000"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ftr" idx="11"/>
          </p:nvPr>
        </p:nvSpPr>
        <p:spPr>
          <a:xfrm>
            <a:off x="4037400" y="6356520"/>
            <a:ext cx="411300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sldNum" idx="12"/>
          </p:nvPr>
        </p:nvSpPr>
        <p:spPr>
          <a:xfrm>
            <a:off x="860796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837720" y="6356520"/>
            <a:ext cx="2741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6.xml"/><Relationship Id="rId18" Type="http://schemas.openxmlformats.org/officeDocument/2006/relationships/image" Target="../media/image23.png"/><Relationship Id="rId3" Type="http://schemas.openxmlformats.org/officeDocument/2006/relationships/image" Target="../media/image16.png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20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5" Type="http://schemas.openxmlformats.org/officeDocument/2006/relationships/image" Target="../media/image17.png"/><Relationship Id="rId15" Type="http://schemas.openxmlformats.org/officeDocument/2006/relationships/customXml" Target="../ink/ink7.xml"/><Relationship Id="rId10" Type="http://schemas.openxmlformats.org/officeDocument/2006/relationships/image" Target="../media/image19.png"/><Relationship Id="rId19" Type="http://schemas.openxmlformats.org/officeDocument/2006/relationships/customXml" Target="../ink/ink9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16600" cy="1407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2312640" y="104040"/>
            <a:ext cx="7562520" cy="118692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Swami Keshvanand Institute Of Technology,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Management and Gramothan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Jaipur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262680" y="1419840"/>
            <a:ext cx="5662440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&amp; Engineering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2232825" y="2312750"/>
            <a:ext cx="105543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ckwel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Summer Training/Internship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-55080" y="5258520"/>
            <a:ext cx="3053160" cy="132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Coordinator: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Nidhi Srivastav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9875880" y="5258520"/>
            <a:ext cx="2311920" cy="130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dirty="0"/>
              <a:t>Krishna Swami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22ESKCY029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CSE(IoT) 5</a:t>
            </a:r>
            <a:r>
              <a:rPr lang="en-US" sz="20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-93825" y="3111075"/>
            <a:ext cx="12066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Rounded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Front-end 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Rounded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WEB DEVELOPMENT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5994720" y="3972960"/>
            <a:ext cx="183960" cy="36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>
            <a:off x="81000" y="0"/>
            <a:ext cx="121071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rben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Corben"/>
                <a:ea typeface="Corben"/>
                <a:cs typeface="Corben"/>
                <a:sym typeface="Corben"/>
              </a:rPr>
              <a:t>Different Ways To Add Style HTML Page Using CSS</a:t>
            </a:r>
            <a:endParaRPr sz="29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0" y="652320"/>
            <a:ext cx="12188160" cy="121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30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0B38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rgbClr val="610B38"/>
                </a:solidFill>
                <a:latin typeface="Open Sans"/>
                <a:ea typeface="Open Sans"/>
                <a:cs typeface="Open Sans"/>
                <a:sym typeface="Open Sans"/>
              </a:rPr>
              <a:t>Inline CSS: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Inter"/>
              <a:buNone/>
            </a:pP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Inline CSS is used to apply CSS on a single line or element</a:t>
            </a:r>
            <a:r>
              <a:rPr lang="en-US" sz="18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800"/>
              <a:buFont typeface="Inter"/>
              <a:buNone/>
            </a:pPr>
            <a:r>
              <a:rPr lang="en-US" sz="1800" b="1" i="0" u="none" strike="noStrike" cap="none">
                <a:solidFill>
                  <a:srgbClr val="006699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&lt;p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 </a:t>
            </a:r>
            <a:r>
              <a:rPr lang="en-US" sz="1800" b="0" i="0" u="none" strike="noStrike" cap="none">
                <a:solidFill>
                  <a:srgbClr val="C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style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=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"color:blue"</a:t>
            </a:r>
            <a:r>
              <a:rPr lang="en-US" sz="1800" b="1" i="0" u="none" strike="noStrike" cap="none">
                <a:solidFill>
                  <a:srgbClr val="006699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&gt;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Hello CSS</a:t>
            </a:r>
            <a:r>
              <a:rPr lang="en-US" sz="1800" b="1" i="0" u="none" strike="noStrike" cap="none">
                <a:solidFill>
                  <a:srgbClr val="006699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&lt;/p&gt;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469440" y="1923480"/>
            <a:ext cx="113760" cy="36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0"/>
          <p:cNvSpPr/>
          <p:nvPr/>
        </p:nvSpPr>
        <p:spPr>
          <a:xfrm>
            <a:off x="0" y="1950840"/>
            <a:ext cx="12188160" cy="213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0B38"/>
              </a:buClr>
              <a:buSzPts val="3200"/>
              <a:buFont typeface="Open Sans"/>
              <a:buNone/>
            </a:pPr>
            <a:r>
              <a:rPr lang="en-US" sz="3200" b="0" i="0" u="none" strike="noStrike" cap="none">
                <a:solidFill>
                  <a:srgbClr val="610B38"/>
                </a:solidFill>
                <a:latin typeface="Open Sans"/>
                <a:ea typeface="Open Sans"/>
                <a:cs typeface="Open Sans"/>
                <a:sym typeface="Open Sans"/>
              </a:rPr>
              <a:t>2.Internal CSS: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Inter"/>
              <a:buNone/>
            </a:pP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Internal CSS is used to apply CSS on a single document or page. It can affect all the elements of the page. It is written inside the style tag within head section of html.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800"/>
              <a:buFont typeface="Inter"/>
              <a:buNone/>
            </a:pPr>
            <a:r>
              <a:rPr lang="en-US" sz="1800" b="1" i="0" u="none" strike="noStrike" cap="none">
                <a:solidFill>
                  <a:srgbClr val="006699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&lt;style&gt;</a:t>
            </a:r>
            <a:r>
              <a:rPr lang="en-US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  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Inter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p{color:blue} 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800"/>
              <a:buFont typeface="Inter"/>
              <a:buNone/>
            </a:pPr>
            <a:r>
              <a:rPr lang="en-US" sz="1800" b="1" i="0" u="none" strike="noStrike" cap="none">
                <a:solidFill>
                  <a:srgbClr val="006699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&lt;/style&gt;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0" y="4149720"/>
            <a:ext cx="12188160" cy="258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0B38"/>
              </a:buClr>
              <a:buSzPts val="3200"/>
              <a:buFont typeface="Open Sans"/>
              <a:buNone/>
            </a:pPr>
            <a:r>
              <a:rPr lang="en-US" sz="3200" b="0" i="0" u="none" strike="noStrike" cap="none">
                <a:solidFill>
                  <a:srgbClr val="610B38"/>
                </a:solidFill>
                <a:latin typeface="Open Sans"/>
                <a:ea typeface="Open Sans"/>
                <a:cs typeface="Open Sans"/>
                <a:sym typeface="Open Sans"/>
              </a:rPr>
              <a:t>3.External CSS: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Inter"/>
              <a:buNone/>
            </a:pP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External CSS is used to apply CSS on multiple pages or all pages. Here, we write all the CSS code in a css file. Its extension must be .css for example style.css.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Inter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p</a:t>
            </a:r>
            <a:r>
              <a:rPr lang="en-US" sz="1800" b="0" i="0" u="none" strike="noStrike" cap="none">
                <a:solidFill>
                  <a:srgbClr val="C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{color:blue}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Inter"/>
              <a:buNone/>
            </a:pP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You need to link this style.css file to your html pages like this: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800"/>
              <a:buFont typeface="Inter"/>
              <a:buNone/>
            </a:pPr>
            <a:r>
              <a:rPr lang="en-US" sz="1800" b="1" i="0" u="none" strike="noStrike" cap="none">
                <a:solidFill>
                  <a:srgbClr val="006699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&lt;link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 </a:t>
            </a:r>
            <a:r>
              <a:rPr lang="en-US" sz="1800" b="0" i="0" u="none" strike="noStrike" cap="none">
                <a:solidFill>
                  <a:srgbClr val="C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rel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=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"stylesheet"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 </a:t>
            </a:r>
            <a:r>
              <a:rPr lang="en-US" sz="1800" b="0" i="0" u="none" strike="noStrike" cap="none">
                <a:solidFill>
                  <a:srgbClr val="C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type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=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"text/css"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 </a:t>
            </a:r>
            <a:r>
              <a:rPr lang="en-US" sz="1800" b="0" i="0" u="none" strike="noStrike" cap="none">
                <a:solidFill>
                  <a:srgbClr val="C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href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=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"style.css"</a:t>
            </a:r>
            <a:r>
              <a:rPr lang="en-US" sz="1800" b="1" i="0" u="none" strike="noStrike" cap="none">
                <a:solidFill>
                  <a:srgbClr val="006699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Inter"/>
              <a:buNone/>
            </a:pP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The link tag must be used inside head section of html.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3355621" y="0"/>
            <a:ext cx="48711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rben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n"/>
                <a:ea typeface="Corben"/>
                <a:cs typeface="Corben"/>
                <a:sym typeface="Corben"/>
              </a:rPr>
              <a:t>CSS BOX MODEL: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160" y="2387160"/>
            <a:ext cx="5164560" cy="249552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/>
          <p:nvPr/>
        </p:nvSpPr>
        <p:spPr>
          <a:xfrm>
            <a:off x="393120" y="670320"/>
            <a:ext cx="10040400" cy="14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2984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All html elements can be considered as boxes.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98440" marR="0" lvl="0" indent="-285840" algn="l" rtl="0">
              <a:lnSpc>
                <a:spcPct val="100000"/>
              </a:lnSpc>
              <a:spcBef>
                <a:spcPts val="839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term Box Model is used when talking about design and layout.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98440" marR="0" lvl="0" indent="-285840" algn="l" rtl="0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image below illustrates the box model :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1107360" y="4883040"/>
            <a:ext cx="10260720" cy="194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79200" marR="0" lvl="0" indent="-66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 </a:t>
            </a:r>
            <a:r>
              <a:rPr lang="en-US" sz="2400" b="0" i="0" u="none" strike="noStrike" cap="none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- The content of the box, where text and images appear 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9200" marR="0" lvl="0" indent="-66600" algn="l" rtl="0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Padding </a:t>
            </a:r>
            <a:r>
              <a:rPr lang="en-US" sz="2400" b="0" i="0" u="none" strike="noStrike" cap="none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- Clears an area around the content. The padding is transparent. 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9200" marR="0" lvl="0" indent="-66600" algn="l" rtl="0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Border </a:t>
            </a:r>
            <a:r>
              <a:rPr lang="en-US" sz="2400" b="0" i="0" u="none" strike="noStrike" cap="none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- A border that goes around the padding and content.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9200" marR="0" lvl="0" indent="-66600" algn="l" rtl="0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Margin </a:t>
            </a:r>
            <a:r>
              <a:rPr lang="en-US" sz="2400" b="0" i="0" u="none" strike="noStrike" cap="none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- Clears an area outside the border. The margin is transparent.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/>
          <p:nvPr/>
        </p:nvSpPr>
        <p:spPr>
          <a:xfrm>
            <a:off x="5061600" y="148320"/>
            <a:ext cx="2064960" cy="577080"/>
          </a:xfrm>
          <a:prstGeom prst="rect">
            <a:avLst/>
          </a:prstGeom>
          <a:gradFill>
            <a:gsLst>
              <a:gs pos="0">
                <a:srgbClr val="6082CA"/>
              </a:gs>
              <a:gs pos="100000">
                <a:srgbClr val="3D6FC9"/>
              </a:gs>
            </a:gsLst>
            <a:lin ang="5400000" scaled="0"/>
          </a:gradFill>
          <a:ln>
            <a:noFill/>
          </a:ln>
          <a:effectLst>
            <a:outerShdw blurRad="57240" dist="19080" dir="5400000" algn="ctr" rotWithShape="0">
              <a:srgbClr val="000000">
                <a:alpha val="62745"/>
              </a:srgbClr>
            </a:outerShdw>
            <a:reflection stA="50000" endA="300" endPos="55000" sy="-100000" algn="bl" rotWithShape="0"/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Baumans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Baumans"/>
                <a:ea typeface="Baumans"/>
                <a:cs typeface="Baumans"/>
                <a:sym typeface="Baumans"/>
              </a:rPr>
              <a:t>Bootstrap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"/>
          <p:cNvSpPr/>
          <p:nvPr/>
        </p:nvSpPr>
        <p:spPr>
          <a:xfrm>
            <a:off x="197280" y="2195280"/>
            <a:ext cx="3211200" cy="3080160"/>
          </a:xfrm>
          <a:prstGeom prst="ellipse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960" y="2864520"/>
            <a:ext cx="2896200" cy="228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/>
          <p:nvPr/>
        </p:nvSpPr>
        <p:spPr>
          <a:xfrm>
            <a:off x="698400" y="2510640"/>
            <a:ext cx="2552760" cy="69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Baumans"/>
              <a:buNone/>
            </a:pPr>
            <a:r>
              <a:rPr lang="en-US" sz="4000" b="0" i="0" u="none" strike="noStrike" cap="none">
                <a:solidFill>
                  <a:srgbClr val="333333"/>
                </a:solidFill>
                <a:latin typeface="Baumans"/>
                <a:ea typeface="Baumans"/>
                <a:cs typeface="Baumans"/>
                <a:sym typeface="Baumans"/>
              </a:rPr>
              <a:t>Bootstrap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4221000" y="1946520"/>
            <a:ext cx="7611480" cy="414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What is bootstrap?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Bootstrap is the popular HTML, CSS and JavaScript framework for developing a responsive and mobile friendly website</a:t>
            </a: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Bootstrap is a free, open source front-end development framework for the creation of websites and web apps. 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Designed to enable responsive development of mobile-first websites, Bootstrap provides a collection of syntax for template designs.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/>
          <p:nvPr/>
        </p:nvSpPr>
        <p:spPr>
          <a:xfrm>
            <a:off x="208800" y="2462400"/>
            <a:ext cx="3420720" cy="32454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"/>
          <p:cNvSpPr/>
          <p:nvPr/>
        </p:nvSpPr>
        <p:spPr>
          <a:xfrm>
            <a:off x="4575600" y="143640"/>
            <a:ext cx="3037320" cy="699120"/>
          </a:xfrm>
          <a:prstGeom prst="rect">
            <a:avLst/>
          </a:prstGeom>
          <a:solidFill>
            <a:srgbClr val="F1BF26"/>
          </a:solidFill>
          <a:ln>
            <a:noFill/>
          </a:ln>
          <a:effectLst>
            <a:reflection stA="50000" endA="300" endPos="55000" sy="-100000" algn="bl" rotWithShape="0"/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Baumans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Baumans"/>
                <a:ea typeface="Baumans"/>
                <a:cs typeface="Baumans"/>
                <a:sym typeface="Baumans"/>
              </a:rPr>
              <a:t>JAVA SCRIPT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760" y="2684520"/>
            <a:ext cx="2800440" cy="280116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3"/>
          <p:cNvSpPr/>
          <p:nvPr/>
        </p:nvSpPr>
        <p:spPr>
          <a:xfrm>
            <a:off x="4125600" y="1927800"/>
            <a:ext cx="806184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Java Script?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JavaScript is a light-weight object-oriented programming language which is used by several websites for scripting the webpages.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JavaScript follows the syntax and structure of the C programming language. Thus, it is a structured programming language.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It is an interpreted, full-fledged programming language that enables dynamic interactivity on websites when applied to an HTML document.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/>
          <p:nvPr/>
        </p:nvSpPr>
        <p:spPr>
          <a:xfrm>
            <a:off x="4711500" y="0"/>
            <a:ext cx="25149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rben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n"/>
                <a:ea typeface="Corben"/>
                <a:cs typeface="Corben"/>
                <a:sym typeface="Corben"/>
              </a:rPr>
              <a:t>Syntax: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4"/>
          <p:cNvSpPr/>
          <p:nvPr/>
        </p:nvSpPr>
        <p:spPr>
          <a:xfrm>
            <a:off x="408600" y="334297"/>
            <a:ext cx="7290058" cy="27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JavaScript Values: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Verdana"/>
              <a:buNone/>
            </a:pPr>
            <a:r>
              <a:rPr lang="en-US" sz="2400" b="0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JavaScript syntax defines two types of values: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Fixed values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Variable values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Verdana"/>
              <a:buNone/>
            </a:pPr>
            <a:r>
              <a:rPr lang="en-US" sz="2400" b="0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Fixed values are called </a:t>
            </a:r>
            <a:r>
              <a:rPr lang="en-US" sz="2400" b="1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Literals</a:t>
            </a:r>
            <a:r>
              <a:rPr lang="en-US" sz="2400" b="0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Verdana"/>
              <a:buNone/>
            </a:pPr>
            <a:r>
              <a:rPr lang="en-US" sz="2400" b="0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Variable values are called </a:t>
            </a:r>
            <a:r>
              <a:rPr lang="en-US" sz="2400" b="1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Variables</a:t>
            </a:r>
            <a:r>
              <a:rPr lang="en-US" sz="2400" b="0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134291" y="3035965"/>
            <a:ext cx="9966600" cy="194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JavaScript Variables: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Verdana"/>
              <a:buNone/>
            </a:pPr>
            <a:r>
              <a:rPr lang="en-US" sz="2400" b="0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In a programming language, variables are used to store data values.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Verdana"/>
              <a:buNone/>
            </a:pPr>
            <a:r>
              <a:rPr lang="en-US" sz="2400" b="0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JavaScript uses the keywords </a:t>
            </a:r>
            <a:r>
              <a:rPr lang="en-US" sz="2400" b="1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-US" sz="2400" b="0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 </a:t>
            </a:r>
            <a:r>
              <a:rPr lang="en-US" sz="2400" b="1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-US" sz="2400" b="0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 and </a:t>
            </a:r>
            <a:r>
              <a:rPr lang="en-US" sz="2400" b="1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const</a:t>
            </a:r>
            <a:r>
              <a:rPr lang="en-US" sz="2400" b="0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 to declare variables.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Verdana"/>
              <a:buNone/>
            </a:pPr>
            <a:r>
              <a:rPr lang="en-US" sz="2400" b="0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An equal sign is used to assign values to variables.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134291" y="5427774"/>
            <a:ext cx="12188160" cy="15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Display Output: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Verdana"/>
              <a:buNone/>
            </a:pPr>
            <a:r>
              <a:rPr lang="en-US" sz="2200" b="0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 access HTML element JavaScript can use the </a:t>
            </a:r>
            <a:r>
              <a:rPr lang="en-US" sz="2200" b="1" i="0" u="none" strike="noStrike" cap="none" dirty="0" err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document.getElementById</a:t>
            </a:r>
            <a:r>
              <a:rPr lang="en-US" sz="2200" b="1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(id)</a:t>
            </a:r>
            <a:r>
              <a:rPr lang="en-US" sz="2200" b="0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Verdana"/>
              <a:buNone/>
            </a:pPr>
            <a:r>
              <a:rPr lang="en-US" sz="2200" b="0" i="0" u="none" strike="noStrike" cap="none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method.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/>
          <p:nvPr/>
        </p:nvSpPr>
        <p:spPr>
          <a:xfrm>
            <a:off x="0" y="444960"/>
            <a:ext cx="12188160" cy="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0B4B"/>
              </a:buClr>
              <a:buSzPts val="3200"/>
              <a:buFont typeface="Open Sans"/>
              <a:buNone/>
            </a:pPr>
            <a:r>
              <a:rPr lang="en-US" sz="3200" b="0" i="0" u="none" strike="noStrike" cap="none">
                <a:solidFill>
                  <a:srgbClr val="610B4B"/>
                </a:solidFill>
                <a:latin typeface="Open Sans"/>
                <a:ea typeface="Open Sans"/>
                <a:cs typeface="Open Sans"/>
                <a:sym typeface="Open Sans"/>
              </a:rPr>
              <a:t>My project: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240" y="1057320"/>
            <a:ext cx="5027400" cy="282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5840" y="1128960"/>
            <a:ext cx="4900320" cy="275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56520" y="4114800"/>
            <a:ext cx="4572360" cy="25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/>
          <p:nvPr/>
        </p:nvSpPr>
        <p:spPr>
          <a:xfrm>
            <a:off x="3700950" y="0"/>
            <a:ext cx="47859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rben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n"/>
                <a:ea typeface="Corben"/>
                <a:cs typeface="Corben"/>
                <a:sym typeface="Corben"/>
              </a:rPr>
              <a:t>CERTIFICATE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6"/>
          <p:cNvSpPr/>
          <p:nvPr/>
        </p:nvSpPr>
        <p:spPr>
          <a:xfrm>
            <a:off x="2045520" y="632160"/>
            <a:ext cx="8096760" cy="60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31" name="Google Shape;231;p16"/>
          <p:cNvSpPr/>
          <p:nvPr/>
        </p:nvSpPr>
        <p:spPr>
          <a:xfrm>
            <a:off x="6111000" y="329688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32" name="Google Shape;2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475" y="1037825"/>
            <a:ext cx="7381875" cy="52006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45C643F-F1E8-2DAD-6DB0-4F65BD89B8CC}"/>
                  </a:ext>
                </a:extLst>
              </p14:cNvPr>
              <p14:cNvContentPartPr/>
              <p14:nvPr/>
            </p14:nvContentPartPr>
            <p14:xfrm>
              <a:off x="5584610" y="3775684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45C643F-F1E8-2DAD-6DB0-4F65BD89B8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30610" y="366768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8A4DF2-0458-0F24-EAA9-EDC3A758DDB5}"/>
                  </a:ext>
                </a:extLst>
              </p14:cNvPr>
              <p14:cNvContentPartPr/>
              <p14:nvPr/>
            </p14:nvContentPartPr>
            <p14:xfrm>
              <a:off x="5584610" y="3775684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8A4DF2-0458-0F24-EAA9-EDC3A758DD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30610" y="366768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82960B-ECB5-239D-FA66-CF45EDC87FC0}"/>
                  </a:ext>
                </a:extLst>
              </p14:cNvPr>
              <p14:cNvContentPartPr/>
              <p14:nvPr/>
            </p14:nvContentPartPr>
            <p14:xfrm>
              <a:off x="5154050" y="3656884"/>
              <a:ext cx="430920" cy="11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82960B-ECB5-239D-FA66-CF45EDC87F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00050" y="3548884"/>
                <a:ext cx="5385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C9DA95-7E26-1E4B-A879-49E7DF388444}"/>
                  </a:ext>
                </a:extLst>
              </p14:cNvPr>
              <p14:cNvContentPartPr/>
              <p14:nvPr/>
            </p14:nvContentPartPr>
            <p14:xfrm>
              <a:off x="5220650" y="3696844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C9DA95-7E26-1E4B-A879-49E7DF3884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12010" y="36878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7F672A-6F3D-6627-C977-FB78633685D3}"/>
                  </a:ext>
                </a:extLst>
              </p14:cNvPr>
              <p14:cNvContentPartPr/>
              <p14:nvPr/>
            </p14:nvContentPartPr>
            <p14:xfrm>
              <a:off x="5319650" y="3745444"/>
              <a:ext cx="367920" cy="246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7F672A-6F3D-6627-C977-FB78633685D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11010" y="3736444"/>
                <a:ext cx="3855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D218D2F-7C3D-C358-DBE6-973BDCB204EC}"/>
                  </a:ext>
                </a:extLst>
              </p14:cNvPr>
              <p14:cNvContentPartPr/>
              <p14:nvPr/>
            </p14:nvContentPartPr>
            <p14:xfrm>
              <a:off x="4719170" y="3726004"/>
              <a:ext cx="3103560" cy="128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D218D2F-7C3D-C358-DBE6-973BDCB204E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56170" y="3663004"/>
                <a:ext cx="32292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7C36372-7214-D25F-66D6-6BC446857B8E}"/>
                  </a:ext>
                </a:extLst>
              </p14:cNvPr>
              <p14:cNvContentPartPr/>
              <p14:nvPr/>
            </p14:nvContentPartPr>
            <p14:xfrm>
              <a:off x="5102930" y="3838324"/>
              <a:ext cx="2537280" cy="55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7C36372-7214-D25F-66D6-6BC446857B8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39930" y="3775684"/>
                <a:ext cx="26629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386F1F-3443-020D-F994-3DE66C166E51}"/>
                  </a:ext>
                </a:extLst>
              </p14:cNvPr>
              <p14:cNvContentPartPr/>
              <p14:nvPr/>
            </p14:nvContentPartPr>
            <p14:xfrm>
              <a:off x="5112650" y="3511444"/>
              <a:ext cx="1874880" cy="191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386F1F-3443-020D-F994-3DE66C166E5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49650" y="3448804"/>
                <a:ext cx="2000520" cy="3175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3202072-E465-ABDA-B2CE-418B3B136461}"/>
              </a:ext>
            </a:extLst>
          </p:cNvPr>
          <p:cNvSpPr txBox="1"/>
          <p:nvPr/>
        </p:nvSpPr>
        <p:spPr>
          <a:xfrm>
            <a:off x="4946814" y="3585987"/>
            <a:ext cx="2310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2">
                    <a:lumMod val="50000"/>
                  </a:schemeClr>
                </a:solidFill>
              </a:rPr>
              <a:t>KRISHNA SWAMI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6B1E3E0-F8C0-B5B3-645E-D66911674ED4}"/>
                  </a:ext>
                </a:extLst>
              </p14:cNvPr>
              <p14:cNvContentPartPr/>
              <p14:nvPr/>
            </p14:nvContentPartPr>
            <p14:xfrm>
              <a:off x="4306250" y="4678204"/>
              <a:ext cx="705600" cy="396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6B1E3E0-F8C0-B5B3-645E-D66911674ED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43250" y="4615204"/>
                <a:ext cx="83124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76E1DE8-8843-A38C-69BA-CA3A350CEE3E}"/>
                  </a:ext>
                </a:extLst>
              </p14:cNvPr>
              <p14:cNvContentPartPr/>
              <p14:nvPr/>
            </p14:nvContentPartPr>
            <p14:xfrm>
              <a:off x="5122370" y="4708084"/>
              <a:ext cx="2906640" cy="81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76E1DE8-8843-A38C-69BA-CA3A350CEE3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59370" y="4645444"/>
                <a:ext cx="3032280" cy="207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/>
          <p:nvPr/>
        </p:nvSpPr>
        <p:spPr>
          <a:xfrm>
            <a:off x="2637000" y="2446560"/>
            <a:ext cx="6135480" cy="155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Courgette"/>
              <a:buNone/>
            </a:pPr>
            <a:r>
              <a:rPr lang="en-US" sz="9600" b="0" i="0" u="none" strike="noStrike" cap="none">
                <a:solidFill>
                  <a:srgbClr val="000000"/>
                </a:solidFill>
                <a:latin typeface="Courgette"/>
                <a:ea typeface="Courgette"/>
                <a:cs typeface="Courgette"/>
                <a:sym typeface="Courgette"/>
              </a:rPr>
              <a:t>Thank You</a:t>
            </a:r>
            <a:endParaRPr sz="9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4668120" y="740520"/>
            <a:ext cx="2851560" cy="57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776880" y="1423800"/>
            <a:ext cx="10634040" cy="392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training is organized by Front-End web development 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Here we learnt about various languages used for web development like HTML,CSS,JAVA Script.  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Responsive Web Design is used in all types of modern web           development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development refers to the building, creating, and maintaining of     websites.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 Development: The part of a website that the user interacts directly is termed as front end. 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3"/>
          <p:cNvGrpSpPr/>
          <p:nvPr/>
        </p:nvGrpSpPr>
        <p:grpSpPr>
          <a:xfrm>
            <a:off x="2033953" y="274739"/>
            <a:ext cx="8122332" cy="2637857"/>
            <a:chOff x="2833" y="274739"/>
            <a:chExt cx="8122332" cy="2637857"/>
          </a:xfrm>
        </p:grpSpPr>
        <p:sp>
          <p:nvSpPr>
            <p:cNvPr id="118" name="Google Shape;118;p3"/>
            <p:cNvSpPr/>
            <p:nvPr/>
          </p:nvSpPr>
          <p:spPr>
            <a:xfrm>
              <a:off x="4064000" y="1508773"/>
              <a:ext cx="2986360" cy="5182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sp>
        <p:sp>
          <p:nvSpPr>
            <p:cNvPr id="119" name="Google Shape;119;p3"/>
            <p:cNvSpPr/>
            <p:nvPr/>
          </p:nvSpPr>
          <p:spPr>
            <a:xfrm>
              <a:off x="4064000" y="1508773"/>
              <a:ext cx="159227" cy="5182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sp>
        <p:sp>
          <p:nvSpPr>
            <p:cNvPr id="120" name="Google Shape;120;p3"/>
            <p:cNvSpPr/>
            <p:nvPr/>
          </p:nvSpPr>
          <p:spPr>
            <a:xfrm>
              <a:off x="1236866" y="1508773"/>
              <a:ext cx="2827133" cy="5182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sp>
        <p:sp>
          <p:nvSpPr>
            <p:cNvPr id="121" name="Google Shape;121;p3"/>
            <p:cNvSpPr/>
            <p:nvPr/>
          </p:nvSpPr>
          <p:spPr>
            <a:xfrm>
              <a:off x="2829966" y="274739"/>
              <a:ext cx="2468066" cy="12340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2829966" y="274739"/>
              <a:ext cx="2468066" cy="12340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600"/>
                <a:buFont typeface="Arial"/>
                <a:buNone/>
              </a:pPr>
              <a:r>
                <a:rPr lang="en-US" sz="4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Web Page</a:t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833" y="2027067"/>
              <a:ext cx="2468066" cy="885529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2833" y="2027067"/>
              <a:ext cx="2468066" cy="8855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600"/>
                <a:buFont typeface="Arial"/>
                <a:buNone/>
              </a:pPr>
              <a:r>
                <a:rPr lang="en-US" sz="4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HTML</a:t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989194" y="2027067"/>
              <a:ext cx="2468066" cy="885529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2989194" y="2027067"/>
              <a:ext cx="2468066" cy="8855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600"/>
                <a:buFont typeface="Arial"/>
                <a:buNone/>
              </a:pPr>
              <a:r>
                <a:rPr lang="en-US" sz="4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CSS</a:t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5975554" y="2027067"/>
              <a:ext cx="2149611" cy="885529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5975554" y="2027067"/>
              <a:ext cx="2149611" cy="8855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600"/>
                <a:buFont typeface="Arial"/>
                <a:buNone/>
              </a:pPr>
              <a:r>
                <a:rPr lang="en-US" sz="4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JS</a:t>
              </a:r>
              <a:endParaRPr/>
            </a:p>
          </p:txBody>
        </p:sp>
      </p:grp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1120" y="2888640"/>
            <a:ext cx="2454120" cy="264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0080" y="2751120"/>
            <a:ext cx="1560960" cy="292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5">
            <a:alphaModFix/>
          </a:blip>
          <a:srcRect r="47152"/>
          <a:stretch/>
        </p:blipFill>
        <p:spPr>
          <a:xfrm>
            <a:off x="8264520" y="2781360"/>
            <a:ext cx="1684800" cy="275544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/>
          <p:nvPr/>
        </p:nvSpPr>
        <p:spPr>
          <a:xfrm>
            <a:off x="2777760" y="5411880"/>
            <a:ext cx="96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skeleton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6063840" y="5411880"/>
            <a:ext cx="613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style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8452080" y="5411880"/>
            <a:ext cx="1349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functionality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35800"/>
            <a:ext cx="3464280" cy="3465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/>
          <p:nvPr/>
        </p:nvSpPr>
        <p:spPr>
          <a:xfrm>
            <a:off x="5343480" y="130680"/>
            <a:ext cx="1512360" cy="638280"/>
          </a:xfrm>
          <a:prstGeom prst="rect">
            <a:avLst/>
          </a:prstGeom>
          <a:solidFill>
            <a:srgbClr val="E44C26"/>
          </a:solidFill>
          <a:ln w="9525" cap="flat" cmpd="sng">
            <a:solidFill>
              <a:srgbClr val="ED7D31"/>
            </a:solidFill>
            <a:prstDash val="solid"/>
            <a:miter lim="8000"/>
            <a:headEnd type="none" w="sm" len="sm"/>
            <a:tailEnd type="none" w="sm" len="sm"/>
          </a:ln>
          <a:effectLst>
            <a:reflection stA="50000" endA="300" endPos="55000" sy="-100000" algn="bl" rotWithShape="0"/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aumans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Baumans"/>
                <a:ea typeface="Baumans"/>
                <a:cs typeface="Baumans"/>
                <a:sym typeface="Baumans"/>
              </a:rPr>
              <a:t>HTML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4253040" y="2035800"/>
            <a:ext cx="7604280" cy="455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What is HTML?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HTML (HyperText Markup Language) is the code that is used to structure a web page and its content.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HTML is the standard markup language for Web pages.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HTML—“HyperText Markup Language”—is the language used to tell your web browser what each part of a website is. 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By using HTML, you can define headers, paragraphs, links, images, and more, so your browser knows how to structure the web page you're looking at.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HTML is easy to learn.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>
            <a:off x="2254497" y="0"/>
            <a:ext cx="83226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rben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n"/>
                <a:ea typeface="Corben"/>
                <a:cs typeface="Corben"/>
                <a:sym typeface="Corben"/>
              </a:rPr>
              <a:t>Basic HTML Page Structure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6600" y="587160"/>
            <a:ext cx="9534600" cy="6270120"/>
          </a:xfrm>
          <a:prstGeom prst="rect">
            <a:avLst/>
          </a:prstGeom>
          <a:noFill/>
          <a:ln>
            <a:noFill/>
          </a:ln>
          <a:effectLst>
            <a:outerShdw blurRad="507960" dist="406358" dir="4141685" sx="106000" sy="106000" algn="ctr" rotWithShape="0">
              <a:srgbClr val="000000">
                <a:alpha val="38823"/>
              </a:srgbClr>
            </a:outerShdw>
            <a:reflection stA="0" endPos="65000" dist="50800" dir="5400000" sy="-100000" algn="bl" rotWithShape="0"/>
          </a:effectLst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/>
          <p:nvPr/>
        </p:nvSpPr>
        <p:spPr>
          <a:xfrm>
            <a:off x="3408840" y="0"/>
            <a:ext cx="5370480" cy="57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rben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n"/>
                <a:ea typeface="Corben"/>
                <a:cs typeface="Corben"/>
                <a:sym typeface="Corben"/>
              </a:rPr>
              <a:t>Various Tags Used In HTML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-360" y="1371600"/>
            <a:ext cx="12207240" cy="19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0B4B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610B4B"/>
                </a:solidFill>
                <a:latin typeface="Open Sans"/>
                <a:ea typeface="Open Sans"/>
                <a:cs typeface="Open Sans"/>
                <a:sym typeface="Open Sans"/>
              </a:rPr>
              <a:t>Unclosed HTML Tags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Inter"/>
              <a:buNone/>
            </a:pP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S</a:t>
            </a:r>
            <a:r>
              <a:rPr lang="en-US" sz="22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ome HTML tags are not closed, for example br and hr.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lang="en-US" sz="2200" b="1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&lt;br&gt; Tag</a:t>
            </a:r>
            <a:r>
              <a:rPr lang="en-US" sz="22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: br stands for break line, it breaks the line of the code.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lang="en-US" sz="2200" b="1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&lt;hr&gt; Tag</a:t>
            </a:r>
            <a:r>
              <a:rPr lang="en-US" sz="22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: hr stands for Horizontal Rule. This tag is used to put a line across the webpage.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lang="en-US" sz="2200" b="1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&lt;p&gt; Tag</a:t>
            </a:r>
            <a:r>
              <a:rPr lang="en-US" sz="22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: p stands for paragraph. This tag is used to change the paragraph.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7200" y="3657600"/>
            <a:ext cx="10278000" cy="158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0B4B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610B4B"/>
                </a:solidFill>
                <a:latin typeface="Open Sans"/>
                <a:ea typeface="Open Sans"/>
                <a:cs typeface="Open Sans"/>
                <a:sym typeface="Open Sans"/>
              </a:rPr>
              <a:t>HTML Text Tags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Heading Tag</a:t>
            </a: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: &lt;h1&gt;, &lt;h2&gt;, &lt;h3&gt;, &lt;h4&gt;, &lt;h5&gt;, &lt;h6&gt;.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&lt;strong&gt; Tag</a:t>
            </a: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:This tag is used to define text with strong importance.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0" y="5029200"/>
            <a:ext cx="12315600" cy="167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285840" marR="0" lvl="0" indent="-2858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0B4B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610B4B"/>
                </a:solidFill>
                <a:latin typeface="Open Sans"/>
                <a:ea typeface="Open Sans"/>
                <a:cs typeface="Open Sans"/>
                <a:sym typeface="Open Sans"/>
              </a:rPr>
              <a:t>HTML Link Tags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&lt;a&gt; : </a:t>
            </a: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The </a:t>
            </a:r>
            <a:r>
              <a:rPr lang="en-US" sz="2400" b="1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anchor tag</a:t>
            </a: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 defines a hyperlink that links one page to another page.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&lt;base&gt;: </a:t>
            </a: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The &lt;base&gt; tag specifies the base URL and/or target for all relative URLs in a document.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>
            <a:off x="-342360" y="457200"/>
            <a:ext cx="5935320" cy="277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0B4B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610B4B"/>
                </a:solidFill>
                <a:latin typeface="Open Sans"/>
                <a:ea typeface="Open Sans"/>
                <a:cs typeface="Open Sans"/>
                <a:sym typeface="Open Sans"/>
              </a:rPr>
              <a:t>HTML List Tags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&lt;ul&gt;Tag</a:t>
            </a: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: unordered list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&lt;ol&gt;Tag</a:t>
            </a: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: ordered list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400" b="1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&lt;li&gt;Tag</a:t>
            </a: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: list item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400" b="1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&lt;dl&gt;Tag</a:t>
            </a: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: the description list.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400" b="1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&lt;dt&gt;Tag</a:t>
            </a: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: data term.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&lt;dd&gt;Tag</a:t>
            </a: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: data definition (description).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3742200"/>
            <a:ext cx="12188160" cy="277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285840" marR="0" lvl="0" indent="-2858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0B4B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610B4B"/>
                </a:solidFill>
                <a:latin typeface="Open Sans"/>
                <a:ea typeface="Open Sans"/>
                <a:cs typeface="Open Sans"/>
                <a:sym typeface="Open Sans"/>
              </a:rPr>
              <a:t>HTML Meta Tags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&lt;!DOCTYPE &gt;Tag: </a:t>
            </a: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used to inform the browser about the version of HTML used in the document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&lt;Title&gt;Tag: </a:t>
            </a: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used </a:t>
            </a:r>
            <a:r>
              <a:rPr lang="en-US" sz="2400" b="0" i="1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to provide a title name for your webpage</a:t>
            </a: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. It is necessary for Search Engine Optimization (SEO).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&lt;Link&gt;Tag: </a:t>
            </a:r>
            <a:r>
              <a:rPr lang="en-US" sz="2400" b="0" i="0" u="none" strike="noStrike" cap="non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used to specify the relationship between the current document and external source.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280" y="2105280"/>
            <a:ext cx="3290400" cy="329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/>
          <p:nvPr/>
        </p:nvSpPr>
        <p:spPr>
          <a:xfrm>
            <a:off x="5570280" y="222120"/>
            <a:ext cx="1285200" cy="699120"/>
          </a:xfrm>
          <a:prstGeom prst="rect">
            <a:avLst/>
          </a:prstGeom>
          <a:solidFill>
            <a:srgbClr val="3799D6"/>
          </a:solidFill>
          <a:ln>
            <a:noFill/>
          </a:ln>
          <a:effectLst>
            <a:reflection stA="50000" endA="300" endPos="55000" sy="-100000" algn="bl" rotWithShape="0"/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Baumans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Baumans"/>
                <a:ea typeface="Baumans"/>
                <a:cs typeface="Baumans"/>
                <a:sym typeface="Baumans"/>
              </a:rPr>
              <a:t>CSS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4113360" y="1680120"/>
            <a:ext cx="7654320" cy="43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spAutoFit/>
          </a:bodyPr>
          <a:lstStyle/>
          <a:p>
            <a:pPr marL="1224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What is CSS ?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55680" marR="0" lvl="0" indent="-343440" algn="l" rtl="0">
              <a:lnSpc>
                <a:spcPct val="150000"/>
              </a:lnSpc>
              <a:spcBef>
                <a:spcPts val="564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Cascading Style Sheets (CSS) is a simple  mechanism for adding style.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12240" marR="0" lvl="0" indent="0" algn="l" rtl="0">
              <a:lnSpc>
                <a:spcPct val="150000"/>
              </a:lnSpc>
              <a:spcBef>
                <a:spcPts val="564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Verdana"/>
              <a:buNone/>
            </a:pPr>
            <a:r>
              <a:rPr lang="en-US" sz="1800" b="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e.g., fonts, colors, spacing) to a Web documents.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55680" marR="0" lvl="0" indent="-343440" algn="l" rtl="0">
              <a:lnSpc>
                <a:spcPct val="150000"/>
              </a:lnSpc>
              <a:spcBef>
                <a:spcPts val="564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Another defination can be CSS is used to define  styles for our web pages, including the design,  layout and variations in display for different  devices and screen sizes.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CSS is the language we use to style an HTML document.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CSS describes how HTML elements should be displayed.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>
            <a:off x="4910400" y="234720"/>
            <a:ext cx="2592360" cy="57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rben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orben"/>
                <a:ea typeface="Corben"/>
                <a:cs typeface="Corben"/>
                <a:sym typeface="Corben"/>
              </a:rPr>
              <a:t>CSS Syntax :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3760" y="2076480"/>
            <a:ext cx="8359920" cy="270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1103</Words>
  <Application>Microsoft Office PowerPoint</Application>
  <PresentationFormat>Custom</PresentationFormat>
  <Paragraphs>119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Calibri</vt:lpstr>
      <vt:lpstr>Rockwell</vt:lpstr>
      <vt:lpstr>Noto Sans Symbols</vt:lpstr>
      <vt:lpstr>Open Sans</vt:lpstr>
      <vt:lpstr>Inter</vt:lpstr>
      <vt:lpstr>Arial Rounded</vt:lpstr>
      <vt:lpstr>Arial Black</vt:lpstr>
      <vt:lpstr>Courgette</vt:lpstr>
      <vt:lpstr>Arial</vt:lpstr>
      <vt:lpstr>Verdana</vt:lpstr>
      <vt:lpstr>Baumans</vt:lpstr>
      <vt:lpstr>Trebuchet MS</vt:lpstr>
      <vt:lpstr>Corben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Karmveer</dc:creator>
  <cp:lastModifiedBy>Atul Sharma</cp:lastModifiedBy>
  <cp:revision>1</cp:revision>
  <dcterms:created xsi:type="dcterms:W3CDTF">2022-09-12T17:14:28Z</dcterms:created>
  <dcterms:modified xsi:type="dcterms:W3CDTF">2024-11-25T07:00:46Z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25</vt:i4>
  </property>
</Properties>
</file>