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72" r:id="rId10"/>
    <p:sldId id="264" r:id="rId11"/>
    <p:sldId id="273" r:id="rId12"/>
    <p:sldId id="327" r:id="rId13"/>
    <p:sldId id="280" r:id="rId14"/>
    <p:sldId id="302" r:id="rId15"/>
    <p:sldId id="328" r:id="rId16"/>
    <p:sldId id="339" r:id="rId17"/>
    <p:sldId id="329" r:id="rId18"/>
    <p:sldId id="330" r:id="rId19"/>
    <p:sldId id="331" r:id="rId20"/>
    <p:sldId id="332" r:id="rId21"/>
    <p:sldId id="337" r:id="rId22"/>
    <p:sldId id="338" r:id="rId23"/>
    <p:sldId id="340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9BA31-E377-4127-BFB9-216D11D6CCB3}" v="18" dt="2020-04-02T06:43:18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994"/>
  </p:normalViewPr>
  <p:slideViewPr>
    <p:cSldViewPr snapToGrid="0" snapToObjects="1" showGuides="1">
      <p:cViewPr varScale="1">
        <p:scale>
          <a:sx n="150" d="100"/>
          <a:sy n="150" d="100"/>
        </p:scale>
        <p:origin x="114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현" userId="04821729-14ff-45e1-8ecf-fb9aa59cdb5f" providerId="ADAL" clId="{9389BA31-E377-4127-BFB9-216D11D6CCB3}"/>
    <pc:docChg chg="custSel modSld">
      <pc:chgData name="종현" userId="04821729-14ff-45e1-8ecf-fb9aa59cdb5f" providerId="ADAL" clId="{9389BA31-E377-4127-BFB9-216D11D6CCB3}" dt="2020-04-02T06:43:25.423" v="247" actId="20577"/>
      <pc:docMkLst>
        <pc:docMk/>
      </pc:docMkLst>
      <pc:sldChg chg="addSp delSp mod">
        <pc:chgData name="종현" userId="04821729-14ff-45e1-8ecf-fb9aa59cdb5f" providerId="ADAL" clId="{9389BA31-E377-4127-BFB9-216D11D6CCB3}" dt="2020-03-31T08:53:58.822" v="13" actId="21"/>
        <pc:sldMkLst>
          <pc:docMk/>
          <pc:sldMk cId="1202419499" sldId="256"/>
        </pc:sldMkLst>
        <pc:inkChg chg="add del">
          <ac:chgData name="종현" userId="04821729-14ff-45e1-8ecf-fb9aa59cdb5f" providerId="ADAL" clId="{9389BA31-E377-4127-BFB9-216D11D6CCB3}" dt="2020-03-31T08:53:58.822" v="13" actId="21"/>
          <ac:inkMkLst>
            <pc:docMk/>
            <pc:sldMk cId="1202419499" sldId="256"/>
            <ac:inkMk id="4" creationId="{142368AE-87C9-41A8-8662-93B6C7B68918}"/>
          </ac:inkMkLst>
        </pc:inkChg>
      </pc:sldChg>
      <pc:sldChg chg="addSp delSp mod">
        <pc:chgData name="종현" userId="04821729-14ff-45e1-8ecf-fb9aa59cdb5f" providerId="ADAL" clId="{9389BA31-E377-4127-BFB9-216D11D6CCB3}" dt="2020-03-31T08:54:03.906" v="14" actId="478"/>
        <pc:sldMkLst>
          <pc:docMk/>
          <pc:sldMk cId="4133819429" sldId="257"/>
        </pc:sldMkLst>
        <pc:inkChg chg="add del">
          <ac:chgData name="종현" userId="04821729-14ff-45e1-8ecf-fb9aa59cdb5f" providerId="ADAL" clId="{9389BA31-E377-4127-BFB9-216D11D6CCB3}" dt="2020-03-31T08:54:03.906" v="14" actId="478"/>
          <ac:inkMkLst>
            <pc:docMk/>
            <pc:sldMk cId="4133819429" sldId="257"/>
            <ac:inkMk id="4" creationId="{209CFB65-0697-459D-ABBE-00137DB02C31}"/>
          </ac:inkMkLst>
        </pc:inkChg>
      </pc:sldChg>
      <pc:sldChg chg="addSp delSp mod">
        <pc:chgData name="종현" userId="04821729-14ff-45e1-8ecf-fb9aa59cdb5f" providerId="ADAL" clId="{9389BA31-E377-4127-BFB9-216D11D6CCB3}" dt="2020-03-31T08:54:08.167" v="15" actId="478"/>
        <pc:sldMkLst>
          <pc:docMk/>
          <pc:sldMk cId="4276347845" sldId="258"/>
        </pc:sldMkLst>
        <pc:inkChg chg="add del">
          <ac:chgData name="종현" userId="04821729-14ff-45e1-8ecf-fb9aa59cdb5f" providerId="ADAL" clId="{9389BA31-E377-4127-BFB9-216D11D6CCB3}" dt="2020-03-31T08:54:08.167" v="15" actId="478"/>
          <ac:inkMkLst>
            <pc:docMk/>
            <pc:sldMk cId="4276347845" sldId="258"/>
            <ac:inkMk id="3" creationId="{ADE7928C-A4E3-4626-9B1E-E93A46B6BC2F}"/>
          </ac:inkMkLst>
        </pc:inkChg>
      </pc:sldChg>
      <pc:sldChg chg="addSp delSp mod">
        <pc:chgData name="종현" userId="04821729-14ff-45e1-8ecf-fb9aa59cdb5f" providerId="ADAL" clId="{9389BA31-E377-4127-BFB9-216D11D6CCB3}" dt="2020-03-31T08:54:23.412" v="18" actId="478"/>
        <pc:sldMkLst>
          <pc:docMk/>
          <pc:sldMk cId="2917641934" sldId="259"/>
        </pc:sldMkLst>
        <pc:inkChg chg="add del">
          <ac:chgData name="종현" userId="04821729-14ff-45e1-8ecf-fb9aa59cdb5f" providerId="ADAL" clId="{9389BA31-E377-4127-BFB9-216D11D6CCB3}" dt="2020-03-31T08:54:23.412" v="18" actId="478"/>
          <ac:inkMkLst>
            <pc:docMk/>
            <pc:sldMk cId="2917641934" sldId="259"/>
            <ac:inkMk id="3" creationId="{E6726ADB-615D-4C50-951B-7FD35D95BFBD}"/>
          </ac:inkMkLst>
        </pc:inkChg>
      </pc:sldChg>
      <pc:sldChg chg="addSp delSp mod">
        <pc:chgData name="종현" userId="04821729-14ff-45e1-8ecf-fb9aa59cdb5f" providerId="ADAL" clId="{9389BA31-E377-4127-BFB9-216D11D6CCB3}" dt="2020-03-31T08:54:29.420" v="19" actId="478"/>
        <pc:sldMkLst>
          <pc:docMk/>
          <pc:sldMk cId="3760641632" sldId="260"/>
        </pc:sldMkLst>
        <pc:inkChg chg="add del">
          <ac:chgData name="종현" userId="04821729-14ff-45e1-8ecf-fb9aa59cdb5f" providerId="ADAL" clId="{9389BA31-E377-4127-BFB9-216D11D6CCB3}" dt="2020-03-31T08:54:29.420" v="19" actId="478"/>
          <ac:inkMkLst>
            <pc:docMk/>
            <pc:sldMk cId="3760641632" sldId="260"/>
            <ac:inkMk id="3" creationId="{DB19F9DC-C3E1-4333-89BB-145376BE599D}"/>
          </ac:inkMkLst>
        </pc:inkChg>
      </pc:sldChg>
      <pc:sldChg chg="addSp delSp mod">
        <pc:chgData name="종현" userId="04821729-14ff-45e1-8ecf-fb9aa59cdb5f" providerId="ADAL" clId="{9389BA31-E377-4127-BFB9-216D11D6CCB3}" dt="2020-03-31T08:54:35.373" v="20" actId="478"/>
        <pc:sldMkLst>
          <pc:docMk/>
          <pc:sldMk cId="3619142422" sldId="261"/>
        </pc:sldMkLst>
        <pc:inkChg chg="add del">
          <ac:chgData name="종현" userId="04821729-14ff-45e1-8ecf-fb9aa59cdb5f" providerId="ADAL" clId="{9389BA31-E377-4127-BFB9-216D11D6CCB3}" dt="2020-03-31T08:54:35.373" v="20" actId="478"/>
          <ac:inkMkLst>
            <pc:docMk/>
            <pc:sldMk cId="3619142422" sldId="261"/>
            <ac:inkMk id="3" creationId="{322D5AB5-F93B-4A39-86E0-FE6EAEEBF4C9}"/>
          </ac:inkMkLst>
        </pc:inkChg>
      </pc:sldChg>
      <pc:sldChg chg="addSp delSp mod">
        <pc:chgData name="종현" userId="04821729-14ff-45e1-8ecf-fb9aa59cdb5f" providerId="ADAL" clId="{9389BA31-E377-4127-BFB9-216D11D6CCB3}" dt="2020-03-31T08:54:12.245" v="16" actId="478"/>
        <pc:sldMkLst>
          <pc:docMk/>
          <pc:sldMk cId="2649359787" sldId="262"/>
        </pc:sldMkLst>
        <pc:inkChg chg="add del">
          <ac:chgData name="종현" userId="04821729-14ff-45e1-8ecf-fb9aa59cdb5f" providerId="ADAL" clId="{9389BA31-E377-4127-BFB9-216D11D6CCB3}" dt="2020-03-31T08:54:12.245" v="16" actId="478"/>
          <ac:inkMkLst>
            <pc:docMk/>
            <pc:sldMk cId="2649359787" sldId="262"/>
            <ac:inkMk id="3" creationId="{D72C4935-EAFB-444C-8770-866DFEC4FA93}"/>
          </ac:inkMkLst>
        </pc:inkChg>
      </pc:sldChg>
      <pc:sldChg chg="addSp delSp mod">
        <pc:chgData name="종현" userId="04821729-14ff-45e1-8ecf-fb9aa59cdb5f" providerId="ADAL" clId="{9389BA31-E377-4127-BFB9-216D11D6CCB3}" dt="2020-03-31T08:54:17.373" v="17" actId="478"/>
        <pc:sldMkLst>
          <pc:docMk/>
          <pc:sldMk cId="2431783533" sldId="263"/>
        </pc:sldMkLst>
        <pc:inkChg chg="add del">
          <ac:chgData name="종현" userId="04821729-14ff-45e1-8ecf-fb9aa59cdb5f" providerId="ADAL" clId="{9389BA31-E377-4127-BFB9-216D11D6CCB3}" dt="2020-03-31T08:54:17.373" v="17" actId="478"/>
          <ac:inkMkLst>
            <pc:docMk/>
            <pc:sldMk cId="2431783533" sldId="263"/>
            <ac:inkMk id="3" creationId="{7DA8E0C7-0B40-4909-A413-87585337D663}"/>
          </ac:inkMkLst>
        </pc:inkChg>
      </pc:sldChg>
      <pc:sldChg chg="addSp delSp mod">
        <pc:chgData name="종현" userId="04821729-14ff-45e1-8ecf-fb9aa59cdb5f" providerId="ADAL" clId="{9389BA31-E377-4127-BFB9-216D11D6CCB3}" dt="2020-03-31T08:54:45.477" v="22" actId="478"/>
        <pc:sldMkLst>
          <pc:docMk/>
          <pc:sldMk cId="2217117457" sldId="264"/>
        </pc:sldMkLst>
        <pc:inkChg chg="add del">
          <ac:chgData name="종현" userId="04821729-14ff-45e1-8ecf-fb9aa59cdb5f" providerId="ADAL" clId="{9389BA31-E377-4127-BFB9-216D11D6CCB3}" dt="2020-03-31T08:54:45.477" v="22" actId="478"/>
          <ac:inkMkLst>
            <pc:docMk/>
            <pc:sldMk cId="2217117457" sldId="264"/>
            <ac:inkMk id="3" creationId="{5CAD8CFF-01A9-4D60-AFBA-33CA59418571}"/>
          </ac:inkMkLst>
        </pc:inkChg>
      </pc:sldChg>
      <pc:sldChg chg="addSp delSp mod">
        <pc:chgData name="종현" userId="04821729-14ff-45e1-8ecf-fb9aa59cdb5f" providerId="ADAL" clId="{9389BA31-E377-4127-BFB9-216D11D6CCB3}" dt="2020-03-31T08:54:39.877" v="21" actId="478"/>
        <pc:sldMkLst>
          <pc:docMk/>
          <pc:sldMk cId="2540250386" sldId="272"/>
        </pc:sldMkLst>
        <pc:inkChg chg="add del">
          <ac:chgData name="종현" userId="04821729-14ff-45e1-8ecf-fb9aa59cdb5f" providerId="ADAL" clId="{9389BA31-E377-4127-BFB9-216D11D6CCB3}" dt="2020-03-31T08:54:39.877" v="21" actId="478"/>
          <ac:inkMkLst>
            <pc:docMk/>
            <pc:sldMk cId="2540250386" sldId="272"/>
            <ac:inkMk id="2" creationId="{C9046616-75D0-460D-91A9-B1BE804BC3A8}"/>
          </ac:inkMkLst>
        </pc:inkChg>
      </pc:sldChg>
      <pc:sldChg chg="addSp delSp mod">
        <pc:chgData name="종현" userId="04821729-14ff-45e1-8ecf-fb9aa59cdb5f" providerId="ADAL" clId="{9389BA31-E377-4127-BFB9-216D11D6CCB3}" dt="2020-03-31T08:54:50.446" v="23" actId="478"/>
        <pc:sldMkLst>
          <pc:docMk/>
          <pc:sldMk cId="25000572" sldId="273"/>
        </pc:sldMkLst>
        <pc:inkChg chg="add del">
          <ac:chgData name="종현" userId="04821729-14ff-45e1-8ecf-fb9aa59cdb5f" providerId="ADAL" clId="{9389BA31-E377-4127-BFB9-216D11D6CCB3}" dt="2020-03-31T08:54:50.446" v="23" actId="478"/>
          <ac:inkMkLst>
            <pc:docMk/>
            <pc:sldMk cId="25000572" sldId="273"/>
            <ac:inkMk id="5" creationId="{25434CDE-4AF4-4F2D-A498-DBE978D51165}"/>
          </ac:inkMkLst>
        </pc:inkChg>
      </pc:sldChg>
      <pc:sldChg chg="addSp delSp mod">
        <pc:chgData name="종현" userId="04821729-14ff-45e1-8ecf-fb9aa59cdb5f" providerId="ADAL" clId="{9389BA31-E377-4127-BFB9-216D11D6CCB3}" dt="2020-03-31T08:55:01.764" v="25" actId="478"/>
        <pc:sldMkLst>
          <pc:docMk/>
          <pc:sldMk cId="150798214" sldId="280"/>
        </pc:sldMkLst>
        <pc:inkChg chg="add del">
          <ac:chgData name="종현" userId="04821729-14ff-45e1-8ecf-fb9aa59cdb5f" providerId="ADAL" clId="{9389BA31-E377-4127-BFB9-216D11D6CCB3}" dt="2020-03-31T08:55:01.764" v="25" actId="478"/>
          <ac:inkMkLst>
            <pc:docMk/>
            <pc:sldMk cId="150798214" sldId="280"/>
            <ac:inkMk id="3" creationId="{1AA9156B-A929-41C4-B360-BB5B9F7D013D}"/>
          </ac:inkMkLst>
        </pc:inkChg>
      </pc:sldChg>
      <pc:sldChg chg="addSp delSp mod">
        <pc:chgData name="종현" userId="04821729-14ff-45e1-8ecf-fb9aa59cdb5f" providerId="ADAL" clId="{9389BA31-E377-4127-BFB9-216D11D6CCB3}" dt="2020-03-31T08:55:09.053" v="26" actId="478"/>
        <pc:sldMkLst>
          <pc:docMk/>
          <pc:sldMk cId="1864673155" sldId="302"/>
        </pc:sldMkLst>
        <pc:inkChg chg="add del">
          <ac:chgData name="종현" userId="04821729-14ff-45e1-8ecf-fb9aa59cdb5f" providerId="ADAL" clId="{9389BA31-E377-4127-BFB9-216D11D6CCB3}" dt="2020-03-31T08:55:09.053" v="26" actId="478"/>
          <ac:inkMkLst>
            <pc:docMk/>
            <pc:sldMk cId="1864673155" sldId="302"/>
            <ac:inkMk id="3" creationId="{18B63D75-5CFF-46ED-894A-7839F2F67961}"/>
          </ac:inkMkLst>
        </pc:inkChg>
      </pc:sldChg>
      <pc:sldChg chg="addSp delSp mod">
        <pc:chgData name="종현" userId="04821729-14ff-45e1-8ecf-fb9aa59cdb5f" providerId="ADAL" clId="{9389BA31-E377-4127-BFB9-216D11D6CCB3}" dt="2020-03-31T08:54:54.364" v="24" actId="478"/>
        <pc:sldMkLst>
          <pc:docMk/>
          <pc:sldMk cId="3893876449" sldId="327"/>
        </pc:sldMkLst>
        <pc:inkChg chg="add del">
          <ac:chgData name="종현" userId="04821729-14ff-45e1-8ecf-fb9aa59cdb5f" providerId="ADAL" clId="{9389BA31-E377-4127-BFB9-216D11D6CCB3}" dt="2020-03-31T08:54:54.364" v="24" actId="478"/>
          <ac:inkMkLst>
            <pc:docMk/>
            <pc:sldMk cId="3893876449" sldId="327"/>
            <ac:inkMk id="4" creationId="{FA570A54-20FC-4C3F-ADD2-894B9F9F2815}"/>
          </ac:inkMkLst>
        </pc:inkChg>
      </pc:sldChg>
      <pc:sldChg chg="addSp">
        <pc:chgData name="종현" userId="04821729-14ff-45e1-8ecf-fb9aa59cdb5f" providerId="ADAL" clId="{9389BA31-E377-4127-BFB9-216D11D6CCB3}" dt="2020-03-31T05:40:49.819" v="12"/>
        <pc:sldMkLst>
          <pc:docMk/>
          <pc:sldMk cId="1670173284" sldId="328"/>
        </pc:sldMkLst>
        <pc:inkChg chg="add">
          <ac:chgData name="종현" userId="04821729-14ff-45e1-8ecf-fb9aa59cdb5f" providerId="ADAL" clId="{9389BA31-E377-4127-BFB9-216D11D6CCB3}" dt="2020-03-31T05:40:49.819" v="12"/>
          <ac:inkMkLst>
            <pc:docMk/>
            <pc:sldMk cId="1670173284" sldId="328"/>
            <ac:inkMk id="4" creationId="{1F873C76-B24E-4028-8BEF-9D11A67CB707}"/>
          </ac:inkMkLst>
        </pc:inkChg>
      </pc:sldChg>
      <pc:sldChg chg="addSp delSp mod">
        <pc:chgData name="종현" userId="04821729-14ff-45e1-8ecf-fb9aa59cdb5f" providerId="ADAL" clId="{9389BA31-E377-4127-BFB9-216D11D6CCB3}" dt="2020-03-31T08:55:17.612" v="28" actId="478"/>
        <pc:sldMkLst>
          <pc:docMk/>
          <pc:sldMk cId="802574093" sldId="329"/>
        </pc:sldMkLst>
        <pc:inkChg chg="add del">
          <ac:chgData name="종현" userId="04821729-14ff-45e1-8ecf-fb9aa59cdb5f" providerId="ADAL" clId="{9389BA31-E377-4127-BFB9-216D11D6CCB3}" dt="2020-03-31T08:55:17.612" v="28" actId="478"/>
          <ac:inkMkLst>
            <pc:docMk/>
            <pc:sldMk cId="802574093" sldId="329"/>
            <ac:inkMk id="3" creationId="{2566A2BC-E804-443F-896A-A0FB036C5B6B}"/>
          </ac:inkMkLst>
        </pc:inkChg>
      </pc:sldChg>
      <pc:sldChg chg="addSp delSp mod">
        <pc:chgData name="종현" userId="04821729-14ff-45e1-8ecf-fb9aa59cdb5f" providerId="ADAL" clId="{9389BA31-E377-4127-BFB9-216D11D6CCB3}" dt="2020-03-31T08:55:22.645" v="29" actId="478"/>
        <pc:sldMkLst>
          <pc:docMk/>
          <pc:sldMk cId="2147148333" sldId="330"/>
        </pc:sldMkLst>
        <pc:inkChg chg="add del">
          <ac:chgData name="종현" userId="04821729-14ff-45e1-8ecf-fb9aa59cdb5f" providerId="ADAL" clId="{9389BA31-E377-4127-BFB9-216D11D6CCB3}" dt="2020-03-31T08:55:22.645" v="29" actId="478"/>
          <ac:inkMkLst>
            <pc:docMk/>
            <pc:sldMk cId="2147148333" sldId="330"/>
            <ac:inkMk id="3" creationId="{A11A315C-862C-49EC-988F-A52FBD0434D0}"/>
          </ac:inkMkLst>
        </pc:inkChg>
      </pc:sldChg>
      <pc:sldChg chg="addSp delSp mod">
        <pc:chgData name="종현" userId="04821729-14ff-45e1-8ecf-fb9aa59cdb5f" providerId="ADAL" clId="{9389BA31-E377-4127-BFB9-216D11D6CCB3}" dt="2020-03-31T08:55:27.541" v="30" actId="478"/>
        <pc:sldMkLst>
          <pc:docMk/>
          <pc:sldMk cId="3555311779" sldId="332"/>
        </pc:sldMkLst>
        <pc:inkChg chg="add del">
          <ac:chgData name="종현" userId="04821729-14ff-45e1-8ecf-fb9aa59cdb5f" providerId="ADAL" clId="{9389BA31-E377-4127-BFB9-216D11D6CCB3}" dt="2020-03-31T08:55:27.541" v="30" actId="478"/>
          <ac:inkMkLst>
            <pc:docMk/>
            <pc:sldMk cId="3555311779" sldId="332"/>
            <ac:inkMk id="5" creationId="{9E11BD40-E241-48B7-843B-04EB69038BB9}"/>
          </ac:inkMkLst>
        </pc:inkChg>
      </pc:sldChg>
      <pc:sldChg chg="addSp">
        <pc:chgData name="종현" userId="04821729-14ff-45e1-8ecf-fb9aa59cdb5f" providerId="ADAL" clId="{9389BA31-E377-4127-BFB9-216D11D6CCB3}" dt="2020-03-31T05:40:49.819" v="12"/>
        <pc:sldMkLst>
          <pc:docMk/>
          <pc:sldMk cId="58728973" sldId="337"/>
        </pc:sldMkLst>
        <pc:inkChg chg="add">
          <ac:chgData name="종현" userId="04821729-14ff-45e1-8ecf-fb9aa59cdb5f" providerId="ADAL" clId="{9389BA31-E377-4127-BFB9-216D11D6CCB3}" dt="2020-03-31T05:40:49.819" v="12"/>
          <ac:inkMkLst>
            <pc:docMk/>
            <pc:sldMk cId="58728973" sldId="337"/>
            <ac:inkMk id="3" creationId="{B8DADB73-817D-4F03-AC4A-16FB0AD7E31D}"/>
          </ac:inkMkLst>
        </pc:inkChg>
      </pc:sldChg>
      <pc:sldChg chg="addSp delSp modSp mod">
        <pc:chgData name="종현" userId="04821729-14ff-45e1-8ecf-fb9aa59cdb5f" providerId="ADAL" clId="{9389BA31-E377-4127-BFB9-216D11D6CCB3}" dt="2020-03-31T08:55:31.868" v="31" actId="478"/>
        <pc:sldMkLst>
          <pc:docMk/>
          <pc:sldMk cId="3266924104" sldId="338"/>
        </pc:sldMkLst>
        <pc:spChg chg="mod">
          <ac:chgData name="종현" userId="04821729-14ff-45e1-8ecf-fb9aa59cdb5f" providerId="ADAL" clId="{9389BA31-E377-4127-BFB9-216D11D6CCB3}" dt="2020-03-30T04:29:10.228" v="11"/>
          <ac:spMkLst>
            <pc:docMk/>
            <pc:sldMk cId="3266924104" sldId="338"/>
            <ac:spMk id="4" creationId="{CD24B51C-E30B-5F4C-BE4C-A0895DB895A6}"/>
          </ac:spMkLst>
        </pc:spChg>
        <pc:inkChg chg="add del">
          <ac:chgData name="종현" userId="04821729-14ff-45e1-8ecf-fb9aa59cdb5f" providerId="ADAL" clId="{9389BA31-E377-4127-BFB9-216D11D6CCB3}" dt="2020-03-31T08:55:31.868" v="31" actId="478"/>
          <ac:inkMkLst>
            <pc:docMk/>
            <pc:sldMk cId="3266924104" sldId="338"/>
            <ac:inkMk id="2" creationId="{FBE988F5-69AD-4ECE-8002-B35BAEE53AF0}"/>
          </ac:inkMkLst>
        </pc:inkChg>
      </pc:sldChg>
      <pc:sldChg chg="addSp delSp modSp mod">
        <pc:chgData name="종현" userId="04821729-14ff-45e1-8ecf-fb9aa59cdb5f" providerId="ADAL" clId="{9389BA31-E377-4127-BFB9-216D11D6CCB3}" dt="2020-03-31T08:55:12.989" v="27" actId="478"/>
        <pc:sldMkLst>
          <pc:docMk/>
          <pc:sldMk cId="1864460659" sldId="339"/>
        </pc:sldMkLst>
        <pc:spChg chg="mod ord">
          <ac:chgData name="종현" userId="04821729-14ff-45e1-8ecf-fb9aa59cdb5f" providerId="ADAL" clId="{9389BA31-E377-4127-BFB9-216D11D6CCB3}" dt="2020-03-30T04:28:00.178" v="3" actId="2085"/>
          <ac:spMkLst>
            <pc:docMk/>
            <pc:sldMk cId="1864460659" sldId="339"/>
            <ac:spMk id="4" creationId="{D124AB95-6A7B-F54C-9B46-6BE84AF47F23}"/>
          </ac:spMkLst>
        </pc:spChg>
        <pc:inkChg chg="add del">
          <ac:chgData name="종현" userId="04821729-14ff-45e1-8ecf-fb9aa59cdb5f" providerId="ADAL" clId="{9389BA31-E377-4127-BFB9-216D11D6CCB3}" dt="2020-03-31T08:55:12.989" v="27" actId="478"/>
          <ac:inkMkLst>
            <pc:docMk/>
            <pc:sldMk cId="1864460659" sldId="339"/>
            <ac:inkMk id="5" creationId="{C90C33B2-61B7-4FE1-B5F9-7EBED1AFF30B}"/>
          </ac:inkMkLst>
        </pc:inkChg>
      </pc:sldChg>
      <pc:sldChg chg="modSp mod">
        <pc:chgData name="종현" userId="04821729-14ff-45e1-8ecf-fb9aa59cdb5f" providerId="ADAL" clId="{9389BA31-E377-4127-BFB9-216D11D6CCB3}" dt="2020-04-02T06:43:25.423" v="247" actId="20577"/>
        <pc:sldMkLst>
          <pc:docMk/>
          <pc:sldMk cId="3807121772" sldId="340"/>
        </pc:sldMkLst>
        <pc:spChg chg="mod">
          <ac:chgData name="종현" userId="04821729-14ff-45e1-8ecf-fb9aa59cdb5f" providerId="ADAL" clId="{9389BA31-E377-4127-BFB9-216D11D6CCB3}" dt="2020-04-02T06:43:25.423" v="247" actId="20577"/>
          <ac:spMkLst>
            <pc:docMk/>
            <pc:sldMk cId="3807121772" sldId="340"/>
            <ac:spMk id="3" creationId="{EAEC6EFA-8B10-9149-AEEB-688ED1E6CFE9}"/>
          </ac:spMkLst>
        </pc:spChg>
      </pc:sldChg>
    </pc:docChg>
  </pc:docChgLst>
  <pc:docChgLst>
    <pc:chgData name="김종현" userId="04821729-14ff-45e1-8ecf-fb9aa59cdb5f" providerId="ADAL" clId="{72E482C5-FB22-1E4F-A3CE-BA9C7B2AFA3C}"/>
    <pc:docChg chg="undo custSel addSld delSld modSld sldOrd">
      <pc:chgData name="김종현" userId="04821729-14ff-45e1-8ecf-fb9aa59cdb5f" providerId="ADAL" clId="{72E482C5-FB22-1E4F-A3CE-BA9C7B2AFA3C}" dt="2020-03-29T14:44:27.637" v="2103" actId="20577"/>
      <pc:docMkLst>
        <pc:docMk/>
      </pc:docMkLst>
      <pc:sldChg chg="modSp">
        <pc:chgData name="김종현" userId="04821729-14ff-45e1-8ecf-fb9aa59cdb5f" providerId="ADAL" clId="{72E482C5-FB22-1E4F-A3CE-BA9C7B2AFA3C}" dt="2020-03-29T11:25:30.159" v="1928" actId="2711"/>
        <pc:sldMkLst>
          <pc:docMk/>
          <pc:sldMk cId="1202419499" sldId="256"/>
        </pc:sldMkLst>
        <pc:spChg chg="mod">
          <ac:chgData name="김종현" userId="04821729-14ff-45e1-8ecf-fb9aa59cdb5f" providerId="ADAL" clId="{72E482C5-FB22-1E4F-A3CE-BA9C7B2AFA3C}" dt="2020-03-29T11:25:30.159" v="1928" actId="2711"/>
          <ac:spMkLst>
            <pc:docMk/>
            <pc:sldMk cId="1202419499" sldId="256"/>
            <ac:spMk id="2" creationId="{2576CB3B-39F1-C44B-A084-C8D57AD2F35E}"/>
          </ac:spMkLst>
        </pc:spChg>
        <pc:spChg chg="mod">
          <ac:chgData name="김종현" userId="04821729-14ff-45e1-8ecf-fb9aa59cdb5f" providerId="ADAL" clId="{72E482C5-FB22-1E4F-A3CE-BA9C7B2AFA3C}" dt="2020-03-29T10:51:29.395" v="674" actId="20577"/>
          <ac:spMkLst>
            <pc:docMk/>
            <pc:sldMk cId="1202419499" sldId="256"/>
            <ac:spMk id="3" creationId="{18DCB05F-0A72-2A4E-971C-E40D7B612A33}"/>
          </ac:spMkLst>
        </pc:spChg>
      </pc:sldChg>
      <pc:sldChg chg="modSp">
        <pc:chgData name="김종현" userId="04821729-14ff-45e1-8ecf-fb9aa59cdb5f" providerId="ADAL" clId="{72E482C5-FB22-1E4F-A3CE-BA9C7B2AFA3C}" dt="2020-03-29T11:25:02.704" v="1927" actId="2711"/>
        <pc:sldMkLst>
          <pc:docMk/>
          <pc:sldMk cId="4133819429" sldId="257"/>
        </pc:sldMkLst>
        <pc:spChg chg="mod">
          <ac:chgData name="김종현" userId="04821729-14ff-45e1-8ecf-fb9aa59cdb5f" providerId="ADAL" clId="{72E482C5-FB22-1E4F-A3CE-BA9C7B2AFA3C}" dt="2020-03-29T11:25:02.704" v="1927" actId="2711"/>
          <ac:spMkLst>
            <pc:docMk/>
            <pc:sldMk cId="4133819429" sldId="257"/>
            <ac:spMk id="2" creationId="{C201F9F6-046E-A849-8EB4-9C1835E5919F}"/>
          </ac:spMkLst>
        </pc:spChg>
        <pc:spChg chg="mod">
          <ac:chgData name="김종현" userId="04821729-14ff-45e1-8ecf-fb9aa59cdb5f" providerId="ADAL" clId="{72E482C5-FB22-1E4F-A3CE-BA9C7B2AFA3C}" dt="2020-03-29T03:39:31.002" v="622" actId="20577"/>
          <ac:spMkLst>
            <pc:docMk/>
            <pc:sldMk cId="4133819429" sldId="257"/>
            <ac:spMk id="3" creationId="{CB88D6EA-0A4D-0A4B-8113-86F1ADC83433}"/>
          </ac:spMkLst>
        </pc:spChg>
      </pc:sldChg>
      <pc:sldChg chg="addSp delSp modSp add">
        <pc:chgData name="김종현" userId="04821729-14ff-45e1-8ecf-fb9aa59cdb5f" providerId="ADAL" clId="{72E482C5-FB22-1E4F-A3CE-BA9C7B2AFA3C}" dt="2020-03-29T11:24:44.496" v="1926" actId="20577"/>
        <pc:sldMkLst>
          <pc:docMk/>
          <pc:sldMk cId="4276347845" sldId="258"/>
        </pc:sldMkLst>
        <pc:spChg chg="mod">
          <ac:chgData name="김종현" userId="04821729-14ff-45e1-8ecf-fb9aa59cdb5f" providerId="ADAL" clId="{72E482C5-FB22-1E4F-A3CE-BA9C7B2AFA3C}" dt="2020-03-29T11:24:44.496" v="1926" actId="20577"/>
          <ac:spMkLst>
            <pc:docMk/>
            <pc:sldMk cId="4276347845" sldId="258"/>
            <ac:spMk id="2" creationId="{BABB075F-31B4-6345-AA72-A7CFA397CE95}"/>
          </ac:spMkLst>
        </pc:spChg>
        <pc:spChg chg="del">
          <ac:chgData name="김종현" userId="04821729-14ff-45e1-8ecf-fb9aa59cdb5f" providerId="ADAL" clId="{72E482C5-FB22-1E4F-A3CE-BA9C7B2AFA3C}" dt="2020-03-28T11:57:36.912" v="39"/>
          <ac:spMkLst>
            <pc:docMk/>
            <pc:sldMk cId="4276347845" sldId="258"/>
            <ac:spMk id="3" creationId="{3ACB934B-8DFD-7148-BF43-50C6CB51E6BC}"/>
          </ac:spMkLst>
        </pc:spChg>
        <pc:spChg chg="add del mod">
          <ac:chgData name="김종현" userId="04821729-14ff-45e1-8ecf-fb9aa59cdb5f" providerId="ADAL" clId="{72E482C5-FB22-1E4F-A3CE-BA9C7B2AFA3C}" dt="2020-03-28T12:06:48.168" v="41" actId="931"/>
          <ac:spMkLst>
            <pc:docMk/>
            <pc:sldMk cId="4276347845" sldId="258"/>
            <ac:spMk id="6" creationId="{96EC13D0-9B78-D54B-BAB8-18400EB31205}"/>
          </ac:spMkLst>
        </pc:spChg>
        <pc:picChg chg="add del mod">
          <ac:chgData name="김종현" userId="04821729-14ff-45e1-8ecf-fb9aa59cdb5f" providerId="ADAL" clId="{72E482C5-FB22-1E4F-A3CE-BA9C7B2AFA3C}" dt="2020-03-28T12:04:23.408" v="40" actId="478"/>
          <ac:picMkLst>
            <pc:docMk/>
            <pc:sldMk cId="4276347845" sldId="258"/>
            <ac:picMk id="4" creationId="{BC14087B-718A-0644-A441-55842899116B}"/>
          </ac:picMkLst>
        </pc:picChg>
        <pc:picChg chg="add mod">
          <ac:chgData name="김종현" userId="04821729-14ff-45e1-8ecf-fb9aa59cdb5f" providerId="ADAL" clId="{72E482C5-FB22-1E4F-A3CE-BA9C7B2AFA3C}" dt="2020-03-28T12:07:13.681" v="51" actId="1076"/>
          <ac:picMkLst>
            <pc:docMk/>
            <pc:sldMk cId="4276347845" sldId="258"/>
            <ac:picMk id="8" creationId="{CD74F3BC-B06E-844F-B43D-A2DD8C031CBB}"/>
          </ac:picMkLst>
        </pc:picChg>
      </pc:sldChg>
      <pc:sldChg chg="addSp delSp modSp add">
        <pc:chgData name="김종현" userId="04821729-14ff-45e1-8ecf-fb9aa59cdb5f" providerId="ADAL" clId="{72E482C5-FB22-1E4F-A3CE-BA9C7B2AFA3C}" dt="2020-03-28T12:12:24.262" v="146" actId="1076"/>
        <pc:sldMkLst>
          <pc:docMk/>
          <pc:sldMk cId="2917641934" sldId="259"/>
        </pc:sldMkLst>
        <pc:spChg chg="mod">
          <ac:chgData name="김종현" userId="04821729-14ff-45e1-8ecf-fb9aa59cdb5f" providerId="ADAL" clId="{72E482C5-FB22-1E4F-A3CE-BA9C7B2AFA3C}" dt="2020-03-28T12:12:11.586" v="142" actId="20577"/>
          <ac:spMkLst>
            <pc:docMk/>
            <pc:sldMk cId="2917641934" sldId="259"/>
            <ac:spMk id="2" creationId="{D8E2DAA4-0E74-DC4F-95BE-999DE69B701D}"/>
          </ac:spMkLst>
        </pc:spChg>
        <pc:spChg chg="add del">
          <ac:chgData name="김종현" userId="04821729-14ff-45e1-8ecf-fb9aa59cdb5f" providerId="ADAL" clId="{72E482C5-FB22-1E4F-A3CE-BA9C7B2AFA3C}" dt="2020-03-28T12:11:44.456" v="95"/>
          <ac:spMkLst>
            <pc:docMk/>
            <pc:sldMk cId="2917641934" sldId="259"/>
            <ac:spMk id="3" creationId="{14D0A181-DD73-E342-BE89-039836028831}"/>
          </ac:spMkLst>
        </pc:spChg>
        <pc:picChg chg="add del mod">
          <ac:chgData name="김종현" userId="04821729-14ff-45e1-8ecf-fb9aa59cdb5f" providerId="ADAL" clId="{72E482C5-FB22-1E4F-A3CE-BA9C7B2AFA3C}" dt="2020-03-28T12:11:27.265" v="94"/>
          <ac:picMkLst>
            <pc:docMk/>
            <pc:sldMk cId="2917641934" sldId="259"/>
            <ac:picMk id="5" creationId="{11CEFA4B-459D-ED4A-A90E-AD7368AD691B}"/>
          </ac:picMkLst>
        </pc:picChg>
        <pc:picChg chg="add del mod">
          <ac:chgData name="김종현" userId="04821729-14ff-45e1-8ecf-fb9aa59cdb5f" providerId="ADAL" clId="{72E482C5-FB22-1E4F-A3CE-BA9C7B2AFA3C}" dt="2020-03-28T12:11:27.265" v="94"/>
          <ac:picMkLst>
            <pc:docMk/>
            <pc:sldMk cId="2917641934" sldId="259"/>
            <ac:picMk id="7" creationId="{0DAB6A95-989A-0C4A-9DED-3E464692A9FE}"/>
          </ac:picMkLst>
        </pc:picChg>
        <pc:picChg chg="add del mod">
          <ac:chgData name="김종현" userId="04821729-14ff-45e1-8ecf-fb9aa59cdb5f" providerId="ADAL" clId="{72E482C5-FB22-1E4F-A3CE-BA9C7B2AFA3C}" dt="2020-03-28T12:11:27.265" v="94"/>
          <ac:picMkLst>
            <pc:docMk/>
            <pc:sldMk cId="2917641934" sldId="259"/>
            <ac:picMk id="9" creationId="{1A1EC48A-5698-844C-8445-E902224BBCFB}"/>
          </ac:picMkLst>
        </pc:picChg>
        <pc:picChg chg="add mod">
          <ac:chgData name="김종현" userId="04821729-14ff-45e1-8ecf-fb9aa59cdb5f" providerId="ADAL" clId="{72E482C5-FB22-1E4F-A3CE-BA9C7B2AFA3C}" dt="2020-03-28T12:12:24.262" v="146" actId="1076"/>
          <ac:picMkLst>
            <pc:docMk/>
            <pc:sldMk cId="2917641934" sldId="259"/>
            <ac:picMk id="11" creationId="{4A25FA37-E178-F54E-85FF-FD8679C7476F}"/>
          </ac:picMkLst>
        </pc:picChg>
      </pc:sldChg>
      <pc:sldChg chg="addSp delSp modSp add">
        <pc:chgData name="김종현" userId="04821729-14ff-45e1-8ecf-fb9aa59cdb5f" providerId="ADAL" clId="{72E482C5-FB22-1E4F-A3CE-BA9C7B2AFA3C}" dt="2020-03-28T12:13:18.700" v="156" actId="1076"/>
        <pc:sldMkLst>
          <pc:docMk/>
          <pc:sldMk cId="3760641632" sldId="260"/>
        </pc:sldMkLst>
        <pc:spChg chg="add del mod">
          <ac:chgData name="김종현" userId="04821729-14ff-45e1-8ecf-fb9aa59cdb5f" providerId="ADAL" clId="{72E482C5-FB22-1E4F-A3CE-BA9C7B2AFA3C}" dt="2020-03-28T12:12:38.990" v="149"/>
          <ac:spMkLst>
            <pc:docMk/>
            <pc:sldMk cId="3760641632" sldId="260"/>
            <ac:spMk id="4" creationId="{9745975F-9412-6B4E-8ACC-5432C9710A0C}"/>
          </ac:spMkLst>
        </pc:spChg>
        <pc:picChg chg="add mod modCrop">
          <ac:chgData name="김종현" userId="04821729-14ff-45e1-8ecf-fb9aa59cdb5f" providerId="ADAL" clId="{72E482C5-FB22-1E4F-A3CE-BA9C7B2AFA3C}" dt="2020-03-28T12:13:18.700" v="156" actId="1076"/>
          <ac:picMkLst>
            <pc:docMk/>
            <pc:sldMk cId="3760641632" sldId="260"/>
            <ac:picMk id="6" creationId="{17EA397E-5490-4A4E-89A2-0B89E512B4DD}"/>
          </ac:picMkLst>
        </pc:picChg>
        <pc:picChg chg="del">
          <ac:chgData name="김종현" userId="04821729-14ff-45e1-8ecf-fb9aa59cdb5f" providerId="ADAL" clId="{72E482C5-FB22-1E4F-A3CE-BA9C7B2AFA3C}" dt="2020-03-28T12:12:34.433" v="148" actId="478"/>
          <ac:picMkLst>
            <pc:docMk/>
            <pc:sldMk cId="3760641632" sldId="260"/>
            <ac:picMk id="11" creationId="{4A25FA37-E178-F54E-85FF-FD8679C7476F}"/>
          </ac:picMkLst>
        </pc:picChg>
      </pc:sldChg>
      <pc:sldChg chg="addSp delSp modSp add">
        <pc:chgData name="김종현" userId="04821729-14ff-45e1-8ecf-fb9aa59cdb5f" providerId="ADAL" clId="{72E482C5-FB22-1E4F-A3CE-BA9C7B2AFA3C}" dt="2020-03-28T12:14:37.061" v="177" actId="20577"/>
        <pc:sldMkLst>
          <pc:docMk/>
          <pc:sldMk cId="3619142422" sldId="261"/>
        </pc:sldMkLst>
        <pc:spChg chg="mod">
          <ac:chgData name="김종현" userId="04821729-14ff-45e1-8ecf-fb9aa59cdb5f" providerId="ADAL" clId="{72E482C5-FB22-1E4F-A3CE-BA9C7B2AFA3C}" dt="2020-03-28T12:14:37.061" v="177" actId="20577"/>
          <ac:spMkLst>
            <pc:docMk/>
            <pc:sldMk cId="3619142422" sldId="261"/>
            <ac:spMk id="2" creationId="{D8E2DAA4-0E74-DC4F-95BE-999DE69B701D}"/>
          </ac:spMkLst>
        </pc:spChg>
        <pc:spChg chg="add del mod">
          <ac:chgData name="김종현" userId="04821729-14ff-45e1-8ecf-fb9aa59cdb5f" providerId="ADAL" clId="{72E482C5-FB22-1E4F-A3CE-BA9C7B2AFA3C}" dt="2020-03-28T12:13:51.647" v="159"/>
          <ac:spMkLst>
            <pc:docMk/>
            <pc:sldMk cId="3619142422" sldId="261"/>
            <ac:spMk id="4" creationId="{9BCF267A-F59B-CB40-9A54-29DA4037913B}"/>
          </ac:spMkLst>
        </pc:spChg>
        <pc:picChg chg="del">
          <ac:chgData name="김종현" userId="04821729-14ff-45e1-8ecf-fb9aa59cdb5f" providerId="ADAL" clId="{72E482C5-FB22-1E4F-A3CE-BA9C7B2AFA3C}" dt="2020-03-28T12:13:44.056" v="158" actId="478"/>
          <ac:picMkLst>
            <pc:docMk/>
            <pc:sldMk cId="3619142422" sldId="261"/>
            <ac:picMk id="6" creationId="{17EA397E-5490-4A4E-89A2-0B89E512B4DD}"/>
          </ac:picMkLst>
        </pc:picChg>
        <pc:picChg chg="add mod modCrop">
          <ac:chgData name="김종현" userId="04821729-14ff-45e1-8ecf-fb9aa59cdb5f" providerId="ADAL" clId="{72E482C5-FB22-1E4F-A3CE-BA9C7B2AFA3C}" dt="2020-03-28T12:14:12.458" v="165" actId="1076"/>
          <ac:picMkLst>
            <pc:docMk/>
            <pc:sldMk cId="3619142422" sldId="261"/>
            <ac:picMk id="7" creationId="{87C09EE2-AB39-664B-8818-E8C2BC1A5055}"/>
          </ac:picMkLst>
        </pc:picChg>
      </pc:sldChg>
      <pc:sldChg chg="addSp delSp modSp add">
        <pc:chgData name="김종현" userId="04821729-14ff-45e1-8ecf-fb9aa59cdb5f" providerId="ADAL" clId="{72E482C5-FB22-1E4F-A3CE-BA9C7B2AFA3C}" dt="2020-03-28T12:22:32.903" v="306" actId="14100"/>
        <pc:sldMkLst>
          <pc:docMk/>
          <pc:sldMk cId="2649359787" sldId="262"/>
        </pc:sldMkLst>
        <pc:spChg chg="mod">
          <ac:chgData name="김종현" userId="04821729-14ff-45e1-8ecf-fb9aa59cdb5f" providerId="ADAL" clId="{72E482C5-FB22-1E4F-A3CE-BA9C7B2AFA3C}" dt="2020-03-28T12:22:32.903" v="306" actId="14100"/>
          <ac:spMkLst>
            <pc:docMk/>
            <pc:sldMk cId="2649359787" sldId="262"/>
            <ac:spMk id="2" creationId="{DAEC03B4-9EC4-5F4D-8883-F985C1397086}"/>
          </ac:spMkLst>
        </pc:spChg>
        <pc:spChg chg="del">
          <ac:chgData name="김종현" userId="04821729-14ff-45e1-8ecf-fb9aa59cdb5f" providerId="ADAL" clId="{72E482C5-FB22-1E4F-A3CE-BA9C7B2AFA3C}" dt="2020-03-28T12:19:03.956" v="179"/>
          <ac:spMkLst>
            <pc:docMk/>
            <pc:sldMk cId="2649359787" sldId="262"/>
            <ac:spMk id="3" creationId="{3C4AD545-730F-2041-94E9-8137EE97D70B}"/>
          </ac:spMkLst>
        </pc:spChg>
        <pc:spChg chg="add del mod">
          <ac:chgData name="김종현" userId="04821729-14ff-45e1-8ecf-fb9aa59cdb5f" providerId="ADAL" clId="{72E482C5-FB22-1E4F-A3CE-BA9C7B2AFA3C}" dt="2020-03-28T12:20:01.843" v="259"/>
          <ac:spMkLst>
            <pc:docMk/>
            <pc:sldMk cId="2649359787" sldId="262"/>
            <ac:spMk id="7" creationId="{F6B0EC20-E94B-EE4C-9749-D66AE671E2AA}"/>
          </ac:spMkLst>
        </pc:spChg>
        <pc:spChg chg="add del mod">
          <ac:chgData name="김종현" userId="04821729-14ff-45e1-8ecf-fb9aa59cdb5f" providerId="ADAL" clId="{72E482C5-FB22-1E4F-A3CE-BA9C7B2AFA3C}" dt="2020-03-28T12:20:15.447" v="263"/>
          <ac:spMkLst>
            <pc:docMk/>
            <pc:sldMk cId="2649359787" sldId="262"/>
            <ac:spMk id="11" creationId="{979041B5-AF6F-E64F-84AF-BD8D217770A8}"/>
          </ac:spMkLst>
        </pc:spChg>
        <pc:picChg chg="add del mod">
          <ac:chgData name="김종현" userId="04821729-14ff-45e1-8ecf-fb9aa59cdb5f" providerId="ADAL" clId="{72E482C5-FB22-1E4F-A3CE-BA9C7B2AFA3C}" dt="2020-03-28T12:19:30.723" v="217" actId="478"/>
          <ac:picMkLst>
            <pc:docMk/>
            <pc:sldMk cId="2649359787" sldId="262"/>
            <ac:picMk id="5" creationId="{6C76B38D-E1A4-1E4D-983B-09686D63F222}"/>
          </ac:picMkLst>
        </pc:picChg>
        <pc:picChg chg="add del mod">
          <ac:chgData name="김종현" userId="04821729-14ff-45e1-8ecf-fb9aa59cdb5f" providerId="ADAL" clId="{72E482C5-FB22-1E4F-A3CE-BA9C7B2AFA3C}" dt="2020-03-28T12:20:10.729" v="262" actId="478"/>
          <ac:picMkLst>
            <pc:docMk/>
            <pc:sldMk cId="2649359787" sldId="262"/>
            <ac:picMk id="9" creationId="{FA1AD7A5-8AB3-0547-B009-64A29AB0C93D}"/>
          </ac:picMkLst>
        </pc:picChg>
        <pc:picChg chg="add mod">
          <ac:chgData name="김종현" userId="04821729-14ff-45e1-8ecf-fb9aa59cdb5f" providerId="ADAL" clId="{72E482C5-FB22-1E4F-A3CE-BA9C7B2AFA3C}" dt="2020-03-28T12:21:00.795" v="300" actId="1076"/>
          <ac:picMkLst>
            <pc:docMk/>
            <pc:sldMk cId="2649359787" sldId="262"/>
            <ac:picMk id="13" creationId="{40C66F25-7152-424F-B3EA-F6B925B00FA8}"/>
          </ac:picMkLst>
        </pc:picChg>
      </pc:sldChg>
      <pc:sldChg chg="modSp add ord">
        <pc:chgData name="김종현" userId="04821729-14ff-45e1-8ecf-fb9aa59cdb5f" providerId="ADAL" clId="{72E482C5-FB22-1E4F-A3CE-BA9C7B2AFA3C}" dt="2020-03-28T12:22:37.047" v="307" actId="14100"/>
        <pc:sldMkLst>
          <pc:docMk/>
          <pc:sldMk cId="2431783533" sldId="263"/>
        </pc:sldMkLst>
        <pc:spChg chg="mod">
          <ac:chgData name="김종현" userId="04821729-14ff-45e1-8ecf-fb9aa59cdb5f" providerId="ADAL" clId="{72E482C5-FB22-1E4F-A3CE-BA9C7B2AFA3C}" dt="2020-03-28T12:22:37.047" v="307" actId="14100"/>
          <ac:spMkLst>
            <pc:docMk/>
            <pc:sldMk cId="2431783533" sldId="263"/>
            <ac:spMk id="2" creationId="{DAEC03B4-9EC4-5F4D-8883-F985C1397086}"/>
          </ac:spMkLst>
        </pc:spChg>
        <pc:picChg chg="mod">
          <ac:chgData name="김종현" userId="04821729-14ff-45e1-8ecf-fb9aa59cdb5f" providerId="ADAL" clId="{72E482C5-FB22-1E4F-A3CE-BA9C7B2AFA3C}" dt="2020-03-28T12:21:22.370" v="303" actId="1076"/>
          <ac:picMkLst>
            <pc:docMk/>
            <pc:sldMk cId="2431783533" sldId="263"/>
            <ac:picMk id="5" creationId="{6C76B38D-E1A4-1E4D-983B-09686D63F222}"/>
          </ac:picMkLst>
        </pc:picChg>
      </pc:sldChg>
      <pc:sldChg chg="addSp delSp modSp add">
        <pc:chgData name="김종현" userId="04821729-14ff-45e1-8ecf-fb9aa59cdb5f" providerId="ADAL" clId="{72E482C5-FB22-1E4F-A3CE-BA9C7B2AFA3C}" dt="2020-03-29T11:24:09.744" v="1913" actId="2711"/>
        <pc:sldMkLst>
          <pc:docMk/>
          <pc:sldMk cId="2217117457" sldId="264"/>
        </pc:sldMkLst>
        <pc:spChg chg="mod">
          <ac:chgData name="김종현" userId="04821729-14ff-45e1-8ecf-fb9aa59cdb5f" providerId="ADAL" clId="{72E482C5-FB22-1E4F-A3CE-BA9C7B2AFA3C}" dt="2020-03-29T11:24:09.744" v="1913" actId="2711"/>
          <ac:spMkLst>
            <pc:docMk/>
            <pc:sldMk cId="2217117457" sldId="264"/>
            <ac:spMk id="2" creationId="{F56F1938-FB89-6247-97CC-C728F5697FBD}"/>
          </ac:spMkLst>
        </pc:spChg>
        <pc:spChg chg="del">
          <ac:chgData name="김종현" userId="04821729-14ff-45e1-8ecf-fb9aa59cdb5f" providerId="ADAL" clId="{72E482C5-FB22-1E4F-A3CE-BA9C7B2AFA3C}" dt="2020-03-28T15:02:46.320" v="309" actId="931"/>
          <ac:spMkLst>
            <pc:docMk/>
            <pc:sldMk cId="2217117457" sldId="264"/>
            <ac:spMk id="3" creationId="{2F9ABFB0-91CB-F341-B25B-70DFF518AC4C}"/>
          </ac:spMkLst>
        </pc:spChg>
        <pc:picChg chg="add mod modCrop">
          <ac:chgData name="김종현" userId="04821729-14ff-45e1-8ecf-fb9aa59cdb5f" providerId="ADAL" clId="{72E482C5-FB22-1E4F-A3CE-BA9C7B2AFA3C}" dt="2020-03-28T15:04:28.373" v="386" actId="14100"/>
          <ac:picMkLst>
            <pc:docMk/>
            <pc:sldMk cId="2217117457" sldId="264"/>
            <ac:picMk id="5" creationId="{54374C77-E2F1-3B4A-A2CF-DF6E52908665}"/>
          </ac:picMkLst>
        </pc:picChg>
      </pc:sldChg>
      <pc:sldChg chg="addSp delSp modSp add del">
        <pc:chgData name="김종현" userId="04821729-14ff-45e1-8ecf-fb9aa59cdb5f" providerId="ADAL" clId="{72E482C5-FB22-1E4F-A3CE-BA9C7B2AFA3C}" dt="2020-03-28T15:15:25.300" v="510" actId="2696"/>
        <pc:sldMkLst>
          <pc:docMk/>
          <pc:sldMk cId="3958781241" sldId="265"/>
        </pc:sldMkLst>
        <pc:spChg chg="mod">
          <ac:chgData name="김종현" userId="04821729-14ff-45e1-8ecf-fb9aa59cdb5f" providerId="ADAL" clId="{72E482C5-FB22-1E4F-A3CE-BA9C7B2AFA3C}" dt="2020-03-28T15:13:33.417" v="500" actId="20577"/>
          <ac:spMkLst>
            <pc:docMk/>
            <pc:sldMk cId="3958781241" sldId="265"/>
            <ac:spMk id="2" creationId="{30F45922-5533-BD4B-B8F8-6E3446290D6E}"/>
          </ac:spMkLst>
        </pc:spChg>
        <pc:spChg chg="del">
          <ac:chgData name="김종현" userId="04821729-14ff-45e1-8ecf-fb9aa59cdb5f" providerId="ADAL" clId="{72E482C5-FB22-1E4F-A3CE-BA9C7B2AFA3C}" dt="2020-03-28T15:10:43.319" v="425"/>
          <ac:spMkLst>
            <pc:docMk/>
            <pc:sldMk cId="3958781241" sldId="265"/>
            <ac:spMk id="3" creationId="{1183B02D-AACD-C541-A4BC-DB1924AB24AD}"/>
          </ac:spMkLst>
        </pc:spChg>
        <pc:spChg chg="add del mod">
          <ac:chgData name="김종현" userId="04821729-14ff-45e1-8ecf-fb9aa59cdb5f" providerId="ADAL" clId="{72E482C5-FB22-1E4F-A3CE-BA9C7B2AFA3C}" dt="2020-03-28T15:12:18.469" v="478"/>
          <ac:spMkLst>
            <pc:docMk/>
            <pc:sldMk cId="3958781241" sldId="265"/>
            <ac:spMk id="7" creationId="{DDE30F35-6E1D-5941-A5B8-1BE47770F3DD}"/>
          </ac:spMkLst>
        </pc:spChg>
        <pc:picChg chg="add del mod modCrop">
          <ac:chgData name="김종현" userId="04821729-14ff-45e1-8ecf-fb9aa59cdb5f" providerId="ADAL" clId="{72E482C5-FB22-1E4F-A3CE-BA9C7B2AFA3C}" dt="2020-03-28T15:12:06.231" v="477" actId="478"/>
          <ac:picMkLst>
            <pc:docMk/>
            <pc:sldMk cId="3958781241" sldId="265"/>
            <ac:picMk id="5" creationId="{6CBA29CA-BE77-404B-88C2-13C53E8D7E6A}"/>
          </ac:picMkLst>
        </pc:picChg>
        <pc:picChg chg="add mod modCrop">
          <ac:chgData name="김종현" userId="04821729-14ff-45e1-8ecf-fb9aa59cdb5f" providerId="ADAL" clId="{72E482C5-FB22-1E4F-A3CE-BA9C7B2AFA3C}" dt="2020-03-28T15:14:52.149" v="503" actId="732"/>
          <ac:picMkLst>
            <pc:docMk/>
            <pc:sldMk cId="3958781241" sldId="265"/>
            <ac:picMk id="9" creationId="{96C21787-FA8C-1443-A123-E4BB4E6ED4E6}"/>
          </ac:picMkLst>
        </pc:picChg>
      </pc:sldChg>
      <pc:sldChg chg="addSp modSp add del">
        <pc:chgData name="김종현" userId="04821729-14ff-45e1-8ecf-fb9aa59cdb5f" providerId="ADAL" clId="{72E482C5-FB22-1E4F-A3CE-BA9C7B2AFA3C}" dt="2020-03-28T15:22:04.829" v="571" actId="2696"/>
        <pc:sldMkLst>
          <pc:docMk/>
          <pc:sldMk cId="313778794" sldId="266"/>
        </pc:sldMkLst>
        <pc:picChg chg="add mod">
          <ac:chgData name="김종현" userId="04821729-14ff-45e1-8ecf-fb9aa59cdb5f" providerId="ADAL" clId="{72E482C5-FB22-1E4F-A3CE-BA9C7B2AFA3C}" dt="2020-03-28T15:15:11.267" v="507" actId="1076"/>
          <ac:picMkLst>
            <pc:docMk/>
            <pc:sldMk cId="313778794" sldId="266"/>
            <ac:picMk id="4" creationId="{141419FD-8C59-1443-9A05-00ED5F60E004}"/>
          </ac:picMkLst>
        </pc:picChg>
        <pc:picChg chg="mod modCrop">
          <ac:chgData name="김종현" userId="04821729-14ff-45e1-8ecf-fb9aa59cdb5f" providerId="ADAL" clId="{72E482C5-FB22-1E4F-A3CE-BA9C7B2AFA3C}" dt="2020-03-28T15:15:19.483" v="509" actId="1076"/>
          <ac:picMkLst>
            <pc:docMk/>
            <pc:sldMk cId="313778794" sldId="266"/>
            <ac:picMk id="9" creationId="{96C21787-FA8C-1443-A123-E4BB4E6ED4E6}"/>
          </ac:picMkLst>
        </pc:picChg>
      </pc:sldChg>
      <pc:sldChg chg="modSp add ord">
        <pc:chgData name="김종현" userId="04821729-14ff-45e1-8ecf-fb9aa59cdb5f" providerId="ADAL" clId="{72E482C5-FB22-1E4F-A3CE-BA9C7B2AFA3C}" dt="2020-03-29T11:24:16.479" v="1914" actId="2711"/>
        <pc:sldMkLst>
          <pc:docMk/>
          <pc:sldMk cId="2540250386" sldId="272"/>
        </pc:sldMkLst>
        <pc:spChg chg="mod">
          <ac:chgData name="김종현" userId="04821729-14ff-45e1-8ecf-fb9aa59cdb5f" providerId="ADAL" clId="{72E482C5-FB22-1E4F-A3CE-BA9C7B2AFA3C}" dt="2020-03-28T15:22:32.958" v="575" actId="12"/>
          <ac:spMkLst>
            <pc:docMk/>
            <pc:sldMk cId="2540250386" sldId="272"/>
            <ac:spMk id="31" creationId="{00000000-0000-0000-0000-000000000000}"/>
          </ac:spMkLst>
        </pc:spChg>
        <pc:spChg chg="mod">
          <ac:chgData name="김종현" userId="04821729-14ff-45e1-8ecf-fb9aa59cdb5f" providerId="ADAL" clId="{72E482C5-FB22-1E4F-A3CE-BA9C7B2AFA3C}" dt="2020-03-29T11:24:16.479" v="1914" actId="2711"/>
          <ac:spMkLst>
            <pc:docMk/>
            <pc:sldMk cId="2540250386" sldId="272"/>
            <ac:spMk id="32" creationId="{00000000-0000-0000-0000-000000000000}"/>
          </ac:spMkLst>
        </pc:spChg>
        <pc:spChg chg="mod">
          <ac:chgData name="김종현" userId="04821729-14ff-45e1-8ecf-fb9aa59cdb5f" providerId="ADAL" clId="{72E482C5-FB22-1E4F-A3CE-BA9C7B2AFA3C}" dt="2020-03-28T15:22:45.107" v="576" actId="403"/>
          <ac:spMkLst>
            <pc:docMk/>
            <pc:sldMk cId="2540250386" sldId="272"/>
            <ac:spMk id="38" creationId="{00000000-0000-0000-0000-000000000000}"/>
          </ac:spMkLst>
        </pc:spChg>
        <pc:spChg chg="mod">
          <ac:chgData name="김종현" userId="04821729-14ff-45e1-8ecf-fb9aa59cdb5f" providerId="ADAL" clId="{72E482C5-FB22-1E4F-A3CE-BA9C7B2AFA3C}" dt="2020-03-28T15:22:45.107" v="576" actId="403"/>
          <ac:spMkLst>
            <pc:docMk/>
            <pc:sldMk cId="2540250386" sldId="272"/>
            <ac:spMk id="39" creationId="{00000000-0000-0000-0000-000000000000}"/>
          </ac:spMkLst>
        </pc:spChg>
        <pc:spChg chg="mod">
          <ac:chgData name="김종현" userId="04821729-14ff-45e1-8ecf-fb9aa59cdb5f" providerId="ADAL" clId="{72E482C5-FB22-1E4F-A3CE-BA9C7B2AFA3C}" dt="2020-03-28T15:22:45.107" v="576" actId="403"/>
          <ac:spMkLst>
            <pc:docMk/>
            <pc:sldMk cId="2540250386" sldId="272"/>
            <ac:spMk id="40" creationId="{00000000-0000-0000-0000-000000000000}"/>
          </ac:spMkLst>
        </pc:spChg>
      </pc:sldChg>
      <pc:sldChg chg="addSp modSp add modAnim">
        <pc:chgData name="김종현" userId="04821729-14ff-45e1-8ecf-fb9aa59cdb5f" providerId="ADAL" clId="{72E482C5-FB22-1E4F-A3CE-BA9C7B2AFA3C}" dt="2020-03-29T11:23:58.943" v="1912" actId="2711"/>
        <pc:sldMkLst>
          <pc:docMk/>
          <pc:sldMk cId="25000572" sldId="273"/>
        </pc:sldMkLst>
        <pc:spChg chg="mod">
          <ac:chgData name="김종현" userId="04821729-14ff-45e1-8ecf-fb9aa59cdb5f" providerId="ADAL" clId="{72E482C5-FB22-1E4F-A3CE-BA9C7B2AFA3C}" dt="2020-03-29T11:23:58.943" v="1912" actId="2711"/>
          <ac:spMkLst>
            <pc:docMk/>
            <pc:sldMk cId="25000572" sldId="273"/>
            <ac:spMk id="2" creationId="{00000000-0000-0000-0000-000000000000}"/>
          </ac:spMkLst>
        </pc:spChg>
        <pc:spChg chg="mod">
          <ac:chgData name="김종현" userId="04821729-14ff-45e1-8ecf-fb9aa59cdb5f" providerId="ADAL" clId="{72E482C5-FB22-1E4F-A3CE-BA9C7B2AFA3C}" dt="2020-03-28T15:20:35.115" v="566" actId="164"/>
          <ac:spMkLst>
            <pc:docMk/>
            <pc:sldMk cId="25000572" sldId="273"/>
            <ac:spMk id="3" creationId="{00000000-0000-0000-0000-000000000000}"/>
          </ac:spMkLst>
        </pc:spChg>
        <pc:grpChg chg="add mod">
          <ac:chgData name="김종현" userId="04821729-14ff-45e1-8ecf-fb9aa59cdb5f" providerId="ADAL" clId="{72E482C5-FB22-1E4F-A3CE-BA9C7B2AFA3C}" dt="2020-03-28T15:20:53.934" v="570" actId="1076"/>
          <ac:grpSpMkLst>
            <pc:docMk/>
            <pc:sldMk cId="25000572" sldId="273"/>
            <ac:grpSpMk id="4" creationId="{1061F1CD-03B3-2542-9543-B2F18E8DA7F8}"/>
          </ac:grpSpMkLst>
        </pc:grpChg>
        <pc:picChg chg="mod">
          <ac:chgData name="김종현" userId="04821729-14ff-45e1-8ecf-fb9aa59cdb5f" providerId="ADAL" clId="{72E482C5-FB22-1E4F-A3CE-BA9C7B2AFA3C}" dt="2020-03-28T15:20:35.115" v="566" actId="164"/>
          <ac:picMkLst>
            <pc:docMk/>
            <pc:sldMk cId="25000572" sldId="273"/>
            <ac:picMk id="11" creationId="{00000000-0000-0000-0000-000000000000}"/>
          </ac:picMkLst>
        </pc:picChg>
        <pc:picChg chg="mod">
          <ac:chgData name="김종현" userId="04821729-14ff-45e1-8ecf-fb9aa59cdb5f" providerId="ADAL" clId="{72E482C5-FB22-1E4F-A3CE-BA9C7B2AFA3C}" dt="2020-03-28T15:20:35.115" v="566" actId="164"/>
          <ac:picMkLst>
            <pc:docMk/>
            <pc:sldMk cId="25000572" sldId="273"/>
            <ac:picMk id="12" creationId="{00000000-0000-0000-0000-000000000000}"/>
          </ac:picMkLst>
        </pc:picChg>
        <pc:picChg chg="mod">
          <ac:chgData name="김종현" userId="04821729-14ff-45e1-8ecf-fb9aa59cdb5f" providerId="ADAL" clId="{72E482C5-FB22-1E4F-A3CE-BA9C7B2AFA3C}" dt="2020-03-28T15:20:35.115" v="566" actId="164"/>
          <ac:picMkLst>
            <pc:docMk/>
            <pc:sldMk cId="25000572" sldId="273"/>
            <ac:picMk id="13" creationId="{00000000-0000-0000-0000-000000000000}"/>
          </ac:picMkLst>
        </pc:picChg>
        <pc:picChg chg="mod">
          <ac:chgData name="김종현" userId="04821729-14ff-45e1-8ecf-fb9aa59cdb5f" providerId="ADAL" clId="{72E482C5-FB22-1E4F-A3CE-BA9C7B2AFA3C}" dt="2020-03-28T15:20:46.654" v="569" actId="1076"/>
          <ac:picMkLst>
            <pc:docMk/>
            <pc:sldMk cId="25000572" sldId="273"/>
            <ac:picMk id="11266" creationId="{00000000-0000-0000-0000-000000000000}"/>
          </ac:picMkLst>
        </pc:picChg>
        <pc:picChg chg="mod">
          <ac:chgData name="김종현" userId="04821729-14ff-45e1-8ecf-fb9aa59cdb5f" providerId="ADAL" clId="{72E482C5-FB22-1E4F-A3CE-BA9C7B2AFA3C}" dt="2020-03-28T15:20:35.115" v="566" actId="164"/>
          <ac:picMkLst>
            <pc:docMk/>
            <pc:sldMk cId="25000572" sldId="273"/>
            <ac:picMk id="11268" creationId="{00000000-0000-0000-0000-000000000000}"/>
          </ac:picMkLst>
        </pc:picChg>
      </pc:sldChg>
      <pc:sldChg chg="modSp add">
        <pc:chgData name="김종현" userId="04821729-14ff-45e1-8ecf-fb9aa59cdb5f" providerId="ADAL" clId="{72E482C5-FB22-1E4F-A3CE-BA9C7B2AFA3C}" dt="2020-03-29T11:23:44.473" v="1910" actId="2711"/>
        <pc:sldMkLst>
          <pc:docMk/>
          <pc:sldMk cId="150798214" sldId="280"/>
        </pc:sldMkLst>
        <pc:spChg chg="mod">
          <ac:chgData name="김종현" userId="04821729-14ff-45e1-8ecf-fb9aa59cdb5f" providerId="ADAL" clId="{72E482C5-FB22-1E4F-A3CE-BA9C7B2AFA3C}" dt="2020-03-29T11:23:44.473" v="1910" actId="2711"/>
          <ac:spMkLst>
            <pc:docMk/>
            <pc:sldMk cId="150798214" sldId="280"/>
            <ac:spMk id="2" creationId="{6F21AB1D-6378-0E43-842D-914DCF78BA39}"/>
          </ac:spMkLst>
        </pc:spChg>
        <pc:picChg chg="mod">
          <ac:chgData name="김종현" userId="04821729-14ff-45e1-8ecf-fb9aa59cdb5f" providerId="ADAL" clId="{72E482C5-FB22-1E4F-A3CE-BA9C7B2AFA3C}" dt="2020-03-29T10:49:47.800" v="641" actId="1035"/>
          <ac:picMkLst>
            <pc:docMk/>
            <pc:sldMk cId="150798214" sldId="280"/>
            <ac:picMk id="7" creationId="{00000000-0000-0000-0000-000000000000}"/>
          </ac:picMkLst>
        </pc:picChg>
      </pc:sldChg>
      <pc:sldChg chg="modSp add">
        <pc:chgData name="김종현" userId="04821729-14ff-45e1-8ecf-fb9aa59cdb5f" providerId="ADAL" clId="{72E482C5-FB22-1E4F-A3CE-BA9C7B2AFA3C}" dt="2020-03-29T11:23:33.487" v="1909" actId="2711"/>
        <pc:sldMkLst>
          <pc:docMk/>
          <pc:sldMk cId="1864673155" sldId="302"/>
        </pc:sldMkLst>
        <pc:spChg chg="mod">
          <ac:chgData name="김종현" userId="04821729-14ff-45e1-8ecf-fb9aa59cdb5f" providerId="ADAL" clId="{72E482C5-FB22-1E4F-A3CE-BA9C7B2AFA3C}" dt="2020-03-29T11:23:33.487" v="1909" actId="2711"/>
          <ac:spMkLst>
            <pc:docMk/>
            <pc:sldMk cId="1864673155" sldId="302"/>
            <ac:spMk id="2" creationId="{6F21AB1D-6378-0E43-842D-914DCF78BA39}"/>
          </ac:spMkLst>
        </pc:spChg>
        <pc:spChg chg="mod">
          <ac:chgData name="김종현" userId="04821729-14ff-45e1-8ecf-fb9aa59cdb5f" providerId="ADAL" clId="{72E482C5-FB22-1E4F-A3CE-BA9C7B2AFA3C}" dt="2020-03-29T10:52:11.211" v="697" actId="20577"/>
          <ac:spMkLst>
            <pc:docMk/>
            <pc:sldMk cId="1864673155" sldId="302"/>
            <ac:spMk id="5" creationId="{6AEF8B89-156C-494A-A5E2-816C11153226}"/>
          </ac:spMkLst>
        </pc:spChg>
      </pc:sldChg>
      <pc:sldChg chg="modSp add">
        <pc:chgData name="김종현" userId="04821729-14ff-45e1-8ecf-fb9aa59cdb5f" providerId="ADAL" clId="{72E482C5-FB22-1E4F-A3CE-BA9C7B2AFA3C}" dt="2020-03-29T11:23:52.153" v="1911" actId="2711"/>
        <pc:sldMkLst>
          <pc:docMk/>
          <pc:sldMk cId="3893876449" sldId="327"/>
        </pc:sldMkLst>
        <pc:spChg chg="mod">
          <ac:chgData name="김종현" userId="04821729-14ff-45e1-8ecf-fb9aa59cdb5f" providerId="ADAL" clId="{72E482C5-FB22-1E4F-A3CE-BA9C7B2AFA3C}" dt="2020-03-29T11:23:52.153" v="1911" actId="2711"/>
          <ac:spMkLst>
            <pc:docMk/>
            <pc:sldMk cId="3893876449" sldId="327"/>
            <ac:spMk id="2" creationId="{9252F931-EA8E-4729-A993-255E5D5A2344}"/>
          </ac:spMkLst>
        </pc:spChg>
      </pc:sldChg>
      <pc:sldChg chg="modSp add">
        <pc:chgData name="김종현" userId="04821729-14ff-45e1-8ecf-fb9aa59cdb5f" providerId="ADAL" clId="{72E482C5-FB22-1E4F-A3CE-BA9C7B2AFA3C}" dt="2020-03-29T11:23:26.875" v="1908" actId="1076"/>
        <pc:sldMkLst>
          <pc:docMk/>
          <pc:sldMk cId="1670173284" sldId="328"/>
        </pc:sldMkLst>
        <pc:spChg chg="mod">
          <ac:chgData name="김종현" userId="04821729-14ff-45e1-8ecf-fb9aa59cdb5f" providerId="ADAL" clId="{72E482C5-FB22-1E4F-A3CE-BA9C7B2AFA3C}" dt="2020-03-29T11:23:26.875" v="1908" actId="1076"/>
          <ac:spMkLst>
            <pc:docMk/>
            <pc:sldMk cId="1670173284" sldId="328"/>
            <ac:spMk id="2" creationId="{6F21AB1D-6378-0E43-842D-914DCF78BA39}"/>
          </ac:spMkLst>
        </pc:spChg>
        <pc:spChg chg="mod">
          <ac:chgData name="김종현" userId="04821729-14ff-45e1-8ecf-fb9aa59cdb5f" providerId="ADAL" clId="{72E482C5-FB22-1E4F-A3CE-BA9C7B2AFA3C}" dt="2020-03-29T11:23:23.643" v="1907" actId="1076"/>
          <ac:spMkLst>
            <pc:docMk/>
            <pc:sldMk cId="1670173284" sldId="328"/>
            <ac:spMk id="3" creationId="{16A22895-7FFC-4BD6-B18A-13CCE4E2867E}"/>
          </ac:spMkLst>
        </pc:spChg>
      </pc:sldChg>
      <pc:sldChg chg="modSp add">
        <pc:chgData name="김종현" userId="04821729-14ff-45e1-8ecf-fb9aa59cdb5f" providerId="ADAL" clId="{72E482C5-FB22-1E4F-A3CE-BA9C7B2AFA3C}" dt="2020-03-29T11:22:58.074" v="1902" actId="2711"/>
        <pc:sldMkLst>
          <pc:docMk/>
          <pc:sldMk cId="802574093" sldId="329"/>
        </pc:sldMkLst>
        <pc:spChg chg="mod">
          <ac:chgData name="김종현" userId="04821729-14ff-45e1-8ecf-fb9aa59cdb5f" providerId="ADAL" clId="{72E482C5-FB22-1E4F-A3CE-BA9C7B2AFA3C}" dt="2020-03-29T11:22:58.074" v="1902" actId="2711"/>
          <ac:spMkLst>
            <pc:docMk/>
            <pc:sldMk cId="802574093" sldId="329"/>
            <ac:spMk id="2" creationId="{6F21AB1D-6378-0E43-842D-914DCF78BA39}"/>
          </ac:spMkLst>
        </pc:spChg>
      </pc:sldChg>
      <pc:sldChg chg="modSp add">
        <pc:chgData name="김종현" userId="04821729-14ff-45e1-8ecf-fb9aa59cdb5f" providerId="ADAL" clId="{72E482C5-FB22-1E4F-A3CE-BA9C7B2AFA3C}" dt="2020-03-29T11:22:50.690" v="1901" actId="2711"/>
        <pc:sldMkLst>
          <pc:docMk/>
          <pc:sldMk cId="2147148333" sldId="330"/>
        </pc:sldMkLst>
        <pc:spChg chg="mod">
          <ac:chgData name="김종현" userId="04821729-14ff-45e1-8ecf-fb9aa59cdb5f" providerId="ADAL" clId="{72E482C5-FB22-1E4F-A3CE-BA9C7B2AFA3C}" dt="2020-03-29T11:22:50.690" v="1901" actId="2711"/>
          <ac:spMkLst>
            <pc:docMk/>
            <pc:sldMk cId="2147148333" sldId="330"/>
            <ac:spMk id="2" creationId="{6F21AB1D-6378-0E43-842D-914DCF78BA39}"/>
          </ac:spMkLst>
        </pc:spChg>
      </pc:sldChg>
      <pc:sldChg chg="modSp add">
        <pc:chgData name="김종현" userId="04821729-14ff-45e1-8ecf-fb9aa59cdb5f" providerId="ADAL" clId="{72E482C5-FB22-1E4F-A3CE-BA9C7B2AFA3C}" dt="2020-03-29T11:22:44.483" v="1900" actId="2711"/>
        <pc:sldMkLst>
          <pc:docMk/>
          <pc:sldMk cId="1115110749" sldId="331"/>
        </pc:sldMkLst>
        <pc:spChg chg="mod">
          <ac:chgData name="김종현" userId="04821729-14ff-45e1-8ecf-fb9aa59cdb5f" providerId="ADAL" clId="{72E482C5-FB22-1E4F-A3CE-BA9C7B2AFA3C}" dt="2020-03-29T11:22:44.483" v="1900" actId="2711"/>
          <ac:spMkLst>
            <pc:docMk/>
            <pc:sldMk cId="1115110749" sldId="331"/>
            <ac:spMk id="2" creationId="{6F21AB1D-6378-0E43-842D-914DCF78BA39}"/>
          </ac:spMkLst>
        </pc:spChg>
      </pc:sldChg>
      <pc:sldChg chg="modSp add">
        <pc:chgData name="김종현" userId="04821729-14ff-45e1-8ecf-fb9aa59cdb5f" providerId="ADAL" clId="{72E482C5-FB22-1E4F-A3CE-BA9C7B2AFA3C}" dt="2020-03-29T11:22:37.170" v="1899" actId="2711"/>
        <pc:sldMkLst>
          <pc:docMk/>
          <pc:sldMk cId="3555311779" sldId="332"/>
        </pc:sldMkLst>
        <pc:spChg chg="mod">
          <ac:chgData name="김종현" userId="04821729-14ff-45e1-8ecf-fb9aa59cdb5f" providerId="ADAL" clId="{72E482C5-FB22-1E4F-A3CE-BA9C7B2AFA3C}" dt="2020-03-29T11:22:37.170" v="1899" actId="2711"/>
          <ac:spMkLst>
            <pc:docMk/>
            <pc:sldMk cId="3555311779" sldId="332"/>
            <ac:spMk id="2" creationId="{2F97D960-E5A7-4D13-AB83-7DCFEA641AE8}"/>
          </ac:spMkLst>
        </pc:spChg>
      </pc:sldChg>
      <pc:sldChg chg="modSp add">
        <pc:chgData name="김종현" userId="04821729-14ff-45e1-8ecf-fb9aa59cdb5f" providerId="ADAL" clId="{72E482C5-FB22-1E4F-A3CE-BA9C7B2AFA3C}" dt="2020-03-29T11:22:21.922" v="1897" actId="2711"/>
        <pc:sldMkLst>
          <pc:docMk/>
          <pc:sldMk cId="58728973" sldId="337"/>
        </pc:sldMkLst>
        <pc:spChg chg="mod">
          <ac:chgData name="김종현" userId="04821729-14ff-45e1-8ecf-fb9aa59cdb5f" providerId="ADAL" clId="{72E482C5-FB22-1E4F-A3CE-BA9C7B2AFA3C}" dt="2020-03-29T11:22:21.922" v="1897" actId="2711"/>
          <ac:spMkLst>
            <pc:docMk/>
            <pc:sldMk cId="58728973" sldId="337"/>
            <ac:spMk id="2" creationId="{2F97D960-E5A7-4D13-AB83-7DCFEA641AE8}"/>
          </ac:spMkLst>
        </pc:spChg>
      </pc:sldChg>
      <pc:sldChg chg="addSp delSp modSp add">
        <pc:chgData name="김종현" userId="04821729-14ff-45e1-8ecf-fb9aa59cdb5f" providerId="ADAL" clId="{72E482C5-FB22-1E4F-A3CE-BA9C7B2AFA3C}" dt="2020-03-29T13:40:27.515" v="1975" actId="1076"/>
        <pc:sldMkLst>
          <pc:docMk/>
          <pc:sldMk cId="3266924104" sldId="338"/>
        </pc:sldMkLst>
        <pc:spChg chg="del mod">
          <ac:chgData name="김종현" userId="04821729-14ff-45e1-8ecf-fb9aa59cdb5f" providerId="ADAL" clId="{72E482C5-FB22-1E4F-A3CE-BA9C7B2AFA3C}" dt="2020-03-29T10:57:51.448" v="832" actId="478"/>
          <ac:spMkLst>
            <pc:docMk/>
            <pc:sldMk cId="3266924104" sldId="338"/>
            <ac:spMk id="2" creationId="{C720F617-A689-354F-ADA7-031FDA309FA4}"/>
          </ac:spMkLst>
        </pc:spChg>
        <pc:spChg chg="del mod">
          <ac:chgData name="김종현" userId="04821729-14ff-45e1-8ecf-fb9aa59cdb5f" providerId="ADAL" clId="{72E482C5-FB22-1E4F-A3CE-BA9C7B2AFA3C}" dt="2020-03-29T13:39:27.356" v="1965" actId="478"/>
          <ac:spMkLst>
            <pc:docMk/>
            <pc:sldMk cId="3266924104" sldId="338"/>
            <ac:spMk id="3" creationId="{EAEC6EFA-8B10-9149-AEEB-688ED1E6CFE9}"/>
          </ac:spMkLst>
        </pc:spChg>
        <pc:spChg chg="add mod">
          <ac:chgData name="김종현" userId="04821729-14ff-45e1-8ecf-fb9aa59cdb5f" providerId="ADAL" clId="{72E482C5-FB22-1E4F-A3CE-BA9C7B2AFA3C}" dt="2020-03-29T11:22:29.659" v="1898" actId="2711"/>
          <ac:spMkLst>
            <pc:docMk/>
            <pc:sldMk cId="3266924104" sldId="338"/>
            <ac:spMk id="4" creationId="{CD24B51C-E30B-5F4C-BE4C-A0895DB895A6}"/>
          </ac:spMkLst>
        </pc:spChg>
        <pc:spChg chg="add del mod">
          <ac:chgData name="김종현" userId="04821729-14ff-45e1-8ecf-fb9aa59cdb5f" providerId="ADAL" clId="{72E482C5-FB22-1E4F-A3CE-BA9C7B2AFA3C}" dt="2020-03-29T13:40:00.712" v="1966" actId="931"/>
          <ac:spMkLst>
            <pc:docMk/>
            <pc:sldMk cId="3266924104" sldId="338"/>
            <ac:spMk id="5" creationId="{6EFAEAAC-CFE1-424D-B2C1-7D434C72941A}"/>
          </ac:spMkLst>
        </pc:spChg>
        <pc:picChg chg="add mod modCrop">
          <ac:chgData name="김종현" userId="04821729-14ff-45e1-8ecf-fb9aa59cdb5f" providerId="ADAL" clId="{72E482C5-FB22-1E4F-A3CE-BA9C7B2AFA3C}" dt="2020-03-29T13:40:27.515" v="1975" actId="1076"/>
          <ac:picMkLst>
            <pc:docMk/>
            <pc:sldMk cId="3266924104" sldId="338"/>
            <ac:picMk id="7" creationId="{00E2399F-9E13-1B4B-BF90-A5F32F8AFFC9}"/>
          </ac:picMkLst>
        </pc:picChg>
      </pc:sldChg>
      <pc:sldChg chg="addSp modSp add">
        <pc:chgData name="김종현" userId="04821729-14ff-45e1-8ecf-fb9aa59cdb5f" providerId="ADAL" clId="{72E482C5-FB22-1E4F-A3CE-BA9C7B2AFA3C}" dt="2020-03-29T13:47:05.357" v="2079" actId="14100"/>
        <pc:sldMkLst>
          <pc:docMk/>
          <pc:sldMk cId="1864460659" sldId="339"/>
        </pc:sldMkLst>
        <pc:spChg chg="mod">
          <ac:chgData name="김종현" userId="04821729-14ff-45e1-8ecf-fb9aa59cdb5f" providerId="ADAL" clId="{72E482C5-FB22-1E4F-A3CE-BA9C7B2AFA3C}" dt="2020-03-29T11:21:56.261" v="1895" actId="2711"/>
          <ac:spMkLst>
            <pc:docMk/>
            <pc:sldMk cId="1864460659" sldId="339"/>
            <ac:spMk id="2" creationId="{83C7528F-1D53-A040-BC51-8C487A5484E3}"/>
          </ac:spMkLst>
        </pc:spChg>
        <pc:spChg chg="mod">
          <ac:chgData name="김종현" userId="04821729-14ff-45e1-8ecf-fb9aa59cdb5f" providerId="ADAL" clId="{72E482C5-FB22-1E4F-A3CE-BA9C7B2AFA3C}" dt="2020-03-29T13:46:57.717" v="2078" actId="2710"/>
          <ac:spMkLst>
            <pc:docMk/>
            <pc:sldMk cId="1864460659" sldId="339"/>
            <ac:spMk id="3" creationId="{5D844D00-05DF-F145-A8C7-880E06230381}"/>
          </ac:spMkLst>
        </pc:spChg>
        <pc:spChg chg="add mod">
          <ac:chgData name="김종현" userId="04821729-14ff-45e1-8ecf-fb9aa59cdb5f" providerId="ADAL" clId="{72E482C5-FB22-1E4F-A3CE-BA9C7B2AFA3C}" dt="2020-03-29T13:47:05.357" v="2079" actId="14100"/>
          <ac:spMkLst>
            <pc:docMk/>
            <pc:sldMk cId="1864460659" sldId="339"/>
            <ac:spMk id="4" creationId="{D124AB95-6A7B-F54C-9B46-6BE84AF47F23}"/>
          </ac:spMkLst>
        </pc:spChg>
      </pc:sldChg>
      <pc:sldChg chg="addSp delSp modSp add">
        <pc:chgData name="김종현" userId="04821729-14ff-45e1-8ecf-fb9aa59cdb5f" providerId="ADAL" clId="{72E482C5-FB22-1E4F-A3CE-BA9C7B2AFA3C}" dt="2020-03-29T14:44:27.637" v="2103" actId="20577"/>
        <pc:sldMkLst>
          <pc:docMk/>
          <pc:sldMk cId="3807121772" sldId="340"/>
        </pc:sldMkLst>
        <pc:spChg chg="mod">
          <ac:chgData name="김종현" userId="04821729-14ff-45e1-8ecf-fb9aa59cdb5f" providerId="ADAL" clId="{72E482C5-FB22-1E4F-A3CE-BA9C7B2AFA3C}" dt="2020-03-29T14:44:27.637" v="2103" actId="20577"/>
          <ac:spMkLst>
            <pc:docMk/>
            <pc:sldMk cId="3807121772" sldId="340"/>
            <ac:spMk id="3" creationId="{EAEC6EFA-8B10-9149-AEEB-688ED1E6CFE9}"/>
          </ac:spMkLst>
        </pc:spChg>
        <pc:spChg chg="del">
          <ac:chgData name="김종현" userId="04821729-14ff-45e1-8ecf-fb9aa59cdb5f" providerId="ADAL" clId="{72E482C5-FB22-1E4F-A3CE-BA9C7B2AFA3C}" dt="2020-03-29T13:40:33.393" v="1976" actId="478"/>
          <ac:spMkLst>
            <pc:docMk/>
            <pc:sldMk cId="3807121772" sldId="340"/>
            <ac:spMk id="4" creationId="{CD24B51C-E30B-5F4C-BE4C-A0895DB895A6}"/>
          </ac:spMkLst>
        </pc:spChg>
        <pc:spChg chg="add del mod">
          <ac:chgData name="김종현" userId="04821729-14ff-45e1-8ecf-fb9aa59cdb5f" providerId="ADAL" clId="{72E482C5-FB22-1E4F-A3CE-BA9C7B2AFA3C}" dt="2020-03-29T13:40:36.556" v="1977" actId="478"/>
          <ac:spMkLst>
            <pc:docMk/>
            <pc:sldMk cId="3807121772" sldId="340"/>
            <ac:spMk id="5" creationId="{E2ED7644-B3E6-7D4F-AB1B-FDF78DF8C86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7.12643" units="1/cm"/>
          <inkml:channelProperty channel="Y" name="resolution" value="58.85559" units="1/cm"/>
          <inkml:channelProperty channel="T" name="resolution" value="1" units="1/dev"/>
        </inkml:channelProperties>
      </inkml:inkSource>
      <inkml:timestamp xml:id="ts0" timeString="2020-03-31T05:20:24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10389 9781 0,'0'9'110,"-9"-1"-79,-8-8-31,-54 9 31,-61 0 0,61 0 16,36 0-15,-9-9-1,-9 0 16,18 0-16,-36 0 0,1-18 16,8 0-16,36 10 1,-1-1 14,1 0-14,8 9-1,-26-9 16,0 9-16,0-9 0,-53 0 16,9-8-16,17 8 1,-8 0 15,17 9-16,-35 0 16,9 0-16,17 0 0,1 9 16,-10 35-16,18-9 1,36-17-32,-18 0 46,0 8 1,35-17-31,-18 0 31,19 0-16,-19 17 0,1 1 16,-1-1-16,-17 18 16,0 0-15,0 0-1,0 27 16,17-36-16,10-8 0,17-10 16,-9 10-16,9 8 1,-9-26 14,9 8-14,0-8-1,-17 18 16,-1 8-16,9-9 0,0 1 16</inkml:trace>
  <inkml:trace contextRef="#ctx0" brushRef="#br0" timeOffset="871.63">7867 10098 0,'0'18'94,"0"0"-78,26 158 15,19 36 0,7-71 16,-25-106-16,-27-26 16,9-9 16,0 0-63,61-18 47,62-44-16,-96 45 0</inkml:trace>
  <inkml:trace contextRef="#ctx0" brushRef="#br0" timeOffset="3047.44">10680 9887 0,'-8'0'63,"-10"0"-16,9 8-16,-9 28 0,1-10 0,17 9 16,-9-8-15,9-1 14,0-8-14,9 8-1,8-8 16,10 9-16,-1-10 0,1-8 16,17-9-16,-9 9 1,36 0 15,-54-9-16,72 26 0,16 1 16,-96-19-16,9 1 16,-1 18-16,1 17 1,0 17 14,-1-16-14,-8-19-1</inkml:trace>
  <inkml:trace contextRef="#ctx0" brushRef="#br0" timeOffset="3983.18">11015 10460 0,'9'9'125,"0"0"-125,9 8 16,-9 1-1,26 8 32,-18-17-16,-17 0 1,9-9 30,18 0-31,35-53-15,52-35 31,-96 70-16,-9 9 63</inkml:trace>
  <inkml:trace contextRef="#ctx0" brushRef="#br0" timeOffset="154055.09">11210 10098 0,'0'9'141,"8"-9"15,1 0-140,0 0-1,35 0 17,27-9 14,8 0-14,-53 1-1,10 8 16,-27 0-16</inkml:trace>
  <inkml:trace contextRef="#ctx0" brushRef="#br0" timeOffset="155246.99">8440 9155 0,'0'8'63,"0"125"-32,0 34 0,0-79 0,0-61 16</inkml:trace>
  <inkml:trace contextRef="#ctx0" brushRef="#br0" timeOffset="156130.01">8273 9357 0,'-9'0'31,"26"9"16,45-9-16,97 0 1,-71 0 15,-53 0-16,-17-9 0,9 9 16,-19 0-16,1 0 0,0-8 16</inkml:trace>
  <inkml:trace contextRef="#ctx0" brushRef="#br0" timeOffset="157019.54">8908 9146 0,'0'-9'31,"-18"9"32,0 18-16,10 8-32,8 9 16,0 9 16,0 27-15,0 35-1,35-27 16,9 1-16,-18-45 16,-17-35 47</inkml:trace>
  <inkml:trace contextRef="#ctx0" brushRef="#br0" timeOffset="157709.22">9066 9137 0,'0'44'78,"0"-9"-78,0 133 31,0-27 16,18-97-47,0 0 31,-10-35 0</inkml:trace>
  <inkml:trace contextRef="#ctx0" brushRef="#br0" timeOffset="158614.79">9146 9208 0,'9'0'62,"-1"0"-30,19 0-1,-1 35 0,27 71 16,-35-71-16,-18-17-31,9 43 31,-9-17 1,-27 0 15,-17 9-16,18-44 0,-1 0 16</inkml:trace>
  <inkml:trace contextRef="#ctx0" brushRef="#br0" timeOffset="159731.84">9402 9340 0,'0'9'78,"0"17"-62,8 36 15,45 44 0,-26-89 0,-10-8 16,19-9-15,-1-70-1,-17-1 16,-10 18-16,-8-9 16,-97 1-16,-44 34 0,53 27 16,79 0-16,-35 35 1,27 18 15,8-44-47,0 9 31,9-1 0</inkml:trace>
  <inkml:trace contextRef="#ctx0" brushRef="#br0" timeOffset="160502.91">9569 8899 0,'9'0'47,"44"26"-16,35 98 1,-44-18 15,-26-27-16,-18 71 0,0-88 16,0-45-16</inkml:trace>
  <inkml:trace contextRef="#ctx0" brushRef="#br0" timeOffset="164802.81">7717 9816 0,'0'-9'78,"0"0"-78,18-17 47,52-89-16,27-35 0,44-105 16,0 52-16,9 35 16,9 9-16,-9 27 1,168-9 15,-27 70-16,-80 54 16,-114 34-16,335 98 0,18 35 0,-256-44 16,-79-9-15,79 115 14,-53-80-14,115 97-1,-115 9 0,-71-70 16,-17 88 0,-35-106-31,-18 141 30,-88-27-14,0-79 15,52-132-47,-96 177 31,-88 52 0,-10-26 16,89-159-16,-62-27 0,-273 18 16,79-26 0,300-27-31,53-35 31,18-17 15,-18-89-15,-71-70-16,-44 52 16,124 89-16,26 35 1,9-9 15,0 0 31</inkml:trace>
  <inkml:trace contextRef="#ctx0" brushRef="#br0" timeOffset="165974.94">9119 11536 0,'0'-9'78,"-26"9"-78,-54 0 31,54 0 16,8 9-16,10 0 0,-1-1 16,-18 1-15,10 9-1,-10 0 16,18-10-16,9 1 63,9-9-79,9 62 17,8 26 14,18 0-14,-17-44 15,-18-26-16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47.12643" units="1/cm"/>
          <inkml:channelProperty channel="Y" name="resolution" value="58.85559" units="1/cm"/>
          <inkml:channelProperty channel="T" name="resolution" value="1" units="1/dev"/>
        </inkml:channelProperties>
      </inkml:inkSource>
      <inkml:timestamp xml:id="ts0" timeString="2020-03-31T05:31:33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13238 8828 0,'0'-9'156,"18"9"-140,-10 0-1,45 0 17,18 0-1,-45 0 16,18 0-16,-8 0 16,-19 0-16,-8 0 0,0 0 47</inkml:trace>
  <inkml:trace contextRef="#ctx0" brushRef="#br0" timeOffset="1207.49">16616 8952 0,'9'-9'94,"-1"9"-47,19 0-31,52 0 15,10 0 16,-63 0-16,-17 0 0</inkml:trace>
  <inkml:trace contextRef="#ctx0" brushRef="#br0" timeOffset="7896.1">15593 13688 0,'9'0'15,"-1"0"1,28 0 15,184-62 1,36-9 14,-221 71-46,106-17 32,36-18-1,114-18 31,-159 35-46,124-17 31,-71 17-16,-17-17 0,-54 26 16,107-26 0,-71 17-31,-27 9 31,71-17-16,-44-18 0,0 0 16,-62 26-16,71-26 1,9-9 14,-19-9-14,37 18 15,-28-9-16,-43 18 0,35-27 16,-62 0-16,71-26 0,-80 44 16,-8 0-15,26-26-1,-35 43 16,26-17-16,9-9 0,0 9 16,-35 17-16,35 10 1,17-18 14,-26 8-14,54-35 15,-98 54-16,17-10 0,10-17 16,-9 8-16,8-8 0,-52 26 16,17-17-15,-8 8-1,-19 9 16,1 0 31,-9 1 47,-9-1-78,1 9 15,-1 0-46,-26 9 15,-36-1 0,-35 1 16,88-9-47,-123 18 47,-26-1-16,8 10 1,18-18-1,53-9 16,-71 9-16,53-9 0,18 0 16,-44 0-16,43 0 1,-8 0 14,-8 0-14,-10 0-1,-26 0 16,26 0-16,-105 0 16,-18 0-16,61 0 0,-8 0 16,9 0-15,-80 0-1,53 0 16,-88 0-16,35-9 0,106 9 16,-176 0-16,26 0 1,230 0-32,-160-36 46,-8-8-14,79 44-1,-61 0 16,17-17-16,62-10 16,0 10-16,17 17 0,-52 0 16,61 0-15,-17 0-1,-9 0 16,44 0-16,-35 0 0,52 0 16,-17 0-16,0 17 1,35-8 14,1 0-14,-10 9-1,1-18 16,-10 8-16,10 10 16,43-9-16,1 0 0,8-9 16,9 0-15</inkml:trace>
  <inkml:trace contextRef="#ctx0" brushRef="#br0" timeOffset="8752.81">13564 11986 0,'9'-9'94,"0"0"-63,0-17 16,17-107-16,-8 10 0,-1-36 16,10 18-15,-18 26-1,-9 18 16,0 53-16,0 9 0,9-36 16,8-35-16,1 27 16,-18 26-16,9-9 1,0 54-1</inkml:trace>
  <inkml:trace contextRef="#ctx0" brushRef="#br0" timeOffset="10919.63">16369 11933 0,'9'0'47,"0"-9"-15,-9 0-1,26-61 0,0-19 0,-8 19 16,26-63-16,-17 36 16,17 0-15,-18 45-1,-17 34-31,17-44 47,1 9-16,-9 18 0,52-62 16,-35 53-16,18 0 1,9 0 14,-9 0-14,-9 8 15,-26 27-16,-1-8 0,10-1 0,-18 9 16,-1 1-16,10 8 16,-9-9-15</inkml:trace>
  <inkml:trace contextRef="#ctx0" brushRef="#br0" timeOffset="13648.37">13414 13961 0,'-8'9'32,"-1"-9"-1,-18 9-15,10 0-16,-27-9 46,17-9-14,27-18-1,-9-61 16,-8-9-16,34-18 16,10 63-16,-1 16 0,-8 19 1,26 34 46,26 213-47,-34-63 16,-27-87-16,-9-72 16</inkml:trace>
  <inkml:trace contextRef="#ctx0" brushRef="#br0" timeOffset="17241.09">14005 14190 0,'-9'0'94,"1"0"-79,-1 0 17,0 0 14,-17 0-14,-1 0 15,1 0-16,-10-26 0,19 8 0,8 18 16,9-17-16,-9-10 1,9-17 15,0-9-16,-9 18 0,9-9 16,9-9 0,18 27-32,-1-10 32,-8 27-15,8 9 14,9 18-14,45 70-1,-63-8 16,-17-72-47,9 63 31,-9 8 0,-9-43 16,1-10-16,-1-17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1C6C-8E15-C140-85DE-08EB42440768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77B4-A055-FE42-94AD-09ACF6C1F5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864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전압이 </a:t>
            </a:r>
            <a:r>
              <a:rPr lang="ko-KR" altLang="en-US" dirty="0" err="1"/>
              <a:t>쎄다고</a:t>
            </a:r>
            <a:r>
              <a:rPr lang="ko-KR" altLang="en-US" dirty="0"/>
              <a:t> 다치는 것 아님</a:t>
            </a:r>
            <a:r>
              <a:rPr lang="en-US" altLang="ko-KR" dirty="0"/>
              <a:t>. </a:t>
            </a:r>
            <a:r>
              <a:rPr lang="ko-KR" altLang="en-US" dirty="0"/>
              <a:t>정전기는 수천</a:t>
            </a:r>
            <a:r>
              <a:rPr lang="en-US" altLang="ko-KR" dirty="0"/>
              <a:t>V</a:t>
            </a:r>
            <a:r>
              <a:rPr lang="ko-KR" altLang="en-US" dirty="0"/>
              <a:t>에서 수만</a:t>
            </a:r>
            <a:r>
              <a:rPr lang="en-US" altLang="ko-KR" dirty="0"/>
              <a:t>V</a:t>
            </a:r>
          </a:p>
          <a:p>
            <a:r>
              <a:rPr lang="ko-KR" altLang="en-US" dirty="0"/>
              <a:t>전압이 셀수록 전류도 세짐</a:t>
            </a:r>
            <a:r>
              <a:rPr lang="en-US" altLang="ko-KR" dirty="0"/>
              <a:t>. </a:t>
            </a:r>
            <a:r>
              <a:rPr lang="ko-KR" altLang="en-US" dirty="0"/>
              <a:t>감전사의 원인은 전류</a:t>
            </a:r>
            <a:endParaRPr lang="en-US" altLang="ko-KR" dirty="0"/>
          </a:p>
          <a:p>
            <a:r>
              <a:rPr lang="ko-KR" altLang="en-US" dirty="0"/>
              <a:t>전압이 전류를 흐를 수 있게 해줌</a:t>
            </a:r>
            <a:r>
              <a:rPr lang="en-US" altLang="ko-KR" dirty="0"/>
              <a:t>. </a:t>
            </a:r>
            <a:r>
              <a:rPr lang="ko-KR" altLang="en-US" dirty="0"/>
              <a:t>에너지는 전류</a:t>
            </a:r>
            <a:endParaRPr lang="en-US" altLang="ko-KR" dirty="0"/>
          </a:p>
          <a:p>
            <a:r>
              <a:rPr lang="ko-KR" altLang="en-US" dirty="0"/>
              <a:t>도체는 저항이 작고</a:t>
            </a:r>
            <a:r>
              <a:rPr lang="en-US" altLang="ko-KR" dirty="0"/>
              <a:t>, </a:t>
            </a:r>
            <a:r>
              <a:rPr lang="ko-KR" altLang="en-US" dirty="0"/>
              <a:t>부도체는 저항이 </a:t>
            </a:r>
            <a:r>
              <a:rPr lang="ko-KR" altLang="en-US" dirty="0" err="1"/>
              <a:t>큰것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4EA2-04A5-451B-9A5D-344C9D8AFF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3B38E-AFAF-6A46-A8B4-D70788583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F78EEE-376D-9044-BFCF-3F591221E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9361A-39FB-7240-981F-8785CB4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E855-9399-AC4D-B296-62FDA79AF342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65F56-0D97-5F42-8164-D7CADA82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63B5D-1C4B-C044-88B1-81B54C37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997-8F56-544A-B628-3F9A05619D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01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D2875-AC29-5A47-A24E-35720864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BD22EA-67EA-0343-A2D2-68A95880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876D4-9183-374D-9E24-D29207F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E855-9399-AC4D-B296-62FDA79AF342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0FF11-AE5E-E140-A6F1-5AB4E84C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C3D40-842C-6343-B434-87C320FB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997-8F56-544A-B628-3F9A05619D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475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9EAD48-14C2-8F40-93C7-9FD3BA8BF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E29ED-2E05-204B-BEF6-F6723C1E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8EA24-8422-7942-A3FB-427B5F60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E855-9399-AC4D-B296-62FDA79AF342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82652-EACB-324F-8D3C-3C442973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17E0F-332C-C847-B5B3-4EFB83FD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997-8F56-544A-B628-3F9A05619D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907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28E0-B2AF-DA48-9A7F-960C70E8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3776C-38AF-0C42-A8DC-572D7674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F4C9E-A900-FC48-B6C4-1AA347C8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E855-9399-AC4D-B296-62FDA79AF342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74BBC-8267-A54C-A638-02CFB60A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770A7-6484-0F43-8BBC-E6AC84CD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997-8F56-544A-B628-3F9A05619D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479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A8FD4-3696-6C4A-875A-4A1AD9B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D5585-4C8A-704B-B2D1-FF3ACAEC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2A23D-F9F8-A241-82F3-AC130514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E855-9399-AC4D-B296-62FDA79AF342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3B8B9-06D5-6B4A-8BA4-99D55BE7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15297-D38D-4E46-BC0F-1D15D132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997-8F56-544A-B628-3F9A05619D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740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C2A90-ED34-C643-A7B5-447A828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A9617-EFEE-4540-8B0A-55A03172B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7B140E-6FB4-3B42-B2BF-DB61F403C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243A44-C185-274E-9593-899B9181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E855-9399-AC4D-B296-62FDA79AF342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8E79B-0AB8-2E45-9D1A-B7BED2E6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6454D-0FDA-1841-BE22-BF9ED437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997-8F56-544A-B628-3F9A05619D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65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D04EC-2E4C-D34F-8250-09196398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DCA05-751F-034F-9EA2-F0E7BC70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59384-4196-184D-8194-1C3B3B1C6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4E8566-790A-D54D-9902-DD26D7F8F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0D6513-7305-FE4E-A1DB-E7C8F6452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BE981B-8DD1-AE44-A67A-A0A01CBB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E855-9399-AC4D-B296-62FDA79AF342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9C77AB-6609-0947-87AA-BCD2F62D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46568A-7F29-3347-9668-07D50189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997-8F56-544A-B628-3F9A05619D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860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E32D3-6D0D-3140-9F15-6BDC371B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F21459-E4D0-F747-8361-727858C3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E855-9399-AC4D-B296-62FDA79AF342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B6AFA7-E754-E542-AF07-1184ABE4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18C13-EC82-1244-8EA3-C8697E4D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997-8F56-544A-B628-3F9A05619D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025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F2EFD0-0EAF-2A49-93BD-0DEEDB1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E855-9399-AC4D-B296-62FDA79AF342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89457-C6BD-B54F-9168-7E62B86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D8E013-B1D8-804F-8A92-79EB7814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997-8F56-544A-B628-3F9A05619D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928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39417-1B23-2B40-8695-48C4221C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8ED4A-446D-434C-BE2E-95CD84FF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AA2C7-E335-4D44-800F-3F70AD5CD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B2209-2A62-7547-872F-79B90EAC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E855-9399-AC4D-B296-62FDA79AF342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15A76-12A6-584F-95A3-73F47E40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50206-1E30-694A-97E5-0C4135CB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997-8F56-544A-B628-3F9A05619D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21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A6C78-9D1F-D34A-884E-95883BB8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C47C57-F6B4-5442-B401-1BA14D829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897CA-693A-5E4B-8250-879809B0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235AF2-5AF7-EE4E-A1D2-73A1EB00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E855-9399-AC4D-B296-62FDA79AF342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58D2E-D76C-0141-A287-5217F6FE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2E685-4D13-B544-8172-0F52AF59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2997-8F56-544A-B628-3F9A05619D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63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6531B3-FF87-614D-8B46-1B029FAD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AE0F7-FE62-704C-A293-042C241F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7CF41-8019-2B4C-8837-7C82A094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E855-9399-AC4D-B296-62FDA79AF342}" type="datetimeFigureOut">
              <a:rPr kumimoji="1" lang="ko-Kore-KR" altLang="en-US" smtClean="0"/>
              <a:t>04/01/2020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68E85-47B4-0E48-914D-E1F0CCC18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DA3B7-1498-3547-AF21-DC36DF299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2997-8F56-544A-B628-3F9A05619D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64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ditackr-my.sharepoint.com/personal/jhkim_dit_ac_kr/Documents/2020/&#44053;&#51032;/IoT2/&#46041;&#50689;&#49345;/2LED.mp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ko/language/functions/random-numbers/rand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CB3B-39F1-C44B-A084-C8D57AD2F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429736"/>
            <a:ext cx="9144000" cy="900747"/>
          </a:xfrm>
        </p:spPr>
        <p:txBody>
          <a:bodyPr>
            <a:normAutofit/>
          </a:bodyPr>
          <a:lstStyle/>
          <a:p>
            <a:r>
              <a:rPr kumimoji="1" lang="en-US" altLang="ko-KR" sz="4400" dirty="0">
                <a:latin typeface="+mn-ea"/>
                <a:ea typeface="+mn-ea"/>
              </a:rPr>
              <a:t>3</a:t>
            </a:r>
            <a:r>
              <a:rPr kumimoji="1" lang="ko-KR" altLang="en-US" sz="4400" dirty="0">
                <a:latin typeface="+mn-ea"/>
                <a:ea typeface="+mn-ea"/>
              </a:rPr>
              <a:t>주차</a:t>
            </a:r>
            <a:endParaRPr kumimoji="1" lang="ko-Kore-KR" altLang="en-US" sz="44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CB05F-0A72-2A4E-971C-E40D7B612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1600200"/>
            <a:ext cx="10318433" cy="4828064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4000" dirty="0" err="1"/>
              <a:t>아두이노</a:t>
            </a:r>
            <a:r>
              <a:rPr kumimoji="1" lang="ko-KR" altLang="en-US" sz="4000" dirty="0"/>
              <a:t> 기초 이론 </a:t>
            </a:r>
            <a:endParaRPr kumimoji="1" lang="en-US" altLang="ko-KR" sz="40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4000" dirty="0"/>
              <a:t>Fritzing</a:t>
            </a:r>
            <a:r>
              <a:rPr kumimoji="1" lang="ko-KR" altLang="en-US" sz="4000" dirty="0"/>
              <a:t>을 사용한 </a:t>
            </a:r>
            <a:r>
              <a:rPr kumimoji="1" lang="en-US" altLang="ko-Kore-KR" sz="4000" dirty="0"/>
              <a:t>LED </a:t>
            </a:r>
            <a:r>
              <a:rPr kumimoji="1" lang="ko-Kore-KR" altLang="en-US" sz="4000" dirty="0"/>
              <a:t>회로</a:t>
            </a:r>
            <a:r>
              <a:rPr kumimoji="1" lang="ko-KR" altLang="en-US" sz="4000" dirty="0"/>
              <a:t> 제작</a:t>
            </a:r>
            <a:r>
              <a:rPr kumimoji="1" lang="en-US" altLang="ko-KR" sz="4000" dirty="0"/>
              <a:t>,</a:t>
            </a:r>
            <a:r>
              <a:rPr kumimoji="1" lang="ko-KR" altLang="en-US" sz="4000" dirty="0"/>
              <a:t>  소스 코드 보기</a:t>
            </a:r>
            <a:endParaRPr kumimoji="1" lang="en-US" altLang="ko-KR" sz="4000" dirty="0"/>
          </a:p>
          <a:p>
            <a:pPr marL="914400" lvl="1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3400" dirty="0"/>
              <a:t>내부  </a:t>
            </a:r>
            <a:r>
              <a:rPr kumimoji="1" lang="en-US" altLang="ko-KR" sz="3400" dirty="0"/>
              <a:t>LED ON/OFF</a:t>
            </a:r>
          </a:p>
          <a:p>
            <a:pPr marL="914400" lvl="1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3400" dirty="0"/>
              <a:t>1</a:t>
            </a:r>
            <a:r>
              <a:rPr kumimoji="1" lang="ko-KR" altLang="en-US" sz="3400" dirty="0"/>
              <a:t>개의 </a:t>
            </a:r>
            <a:r>
              <a:rPr kumimoji="1" lang="en-US" altLang="ko-KR" sz="3400" dirty="0"/>
              <a:t>LED</a:t>
            </a:r>
            <a:r>
              <a:rPr kumimoji="1" lang="ko-KR" altLang="en-US" sz="3400" dirty="0"/>
              <a:t> </a:t>
            </a:r>
            <a:r>
              <a:rPr kumimoji="1" lang="en-US" altLang="ko-KR" sz="3400" dirty="0"/>
              <a:t>ON/OFF</a:t>
            </a:r>
          </a:p>
          <a:p>
            <a:pPr marL="914400" lvl="1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ore-KR" sz="3400" dirty="0"/>
              <a:t>2</a:t>
            </a:r>
            <a:r>
              <a:rPr kumimoji="1" lang="ko-KR" altLang="en-US" sz="3400" dirty="0"/>
              <a:t>개의 </a:t>
            </a:r>
            <a:r>
              <a:rPr kumimoji="1" lang="en-US" altLang="ko-KR" sz="3400" dirty="0"/>
              <a:t>LED</a:t>
            </a:r>
            <a:r>
              <a:rPr kumimoji="1" lang="ko-KR" altLang="en-US" sz="3400" dirty="0"/>
              <a:t> </a:t>
            </a:r>
            <a:r>
              <a:rPr kumimoji="1" lang="en-US" altLang="ko-KR" sz="3400" dirty="0"/>
              <a:t>ON/OFF </a:t>
            </a:r>
            <a:r>
              <a:rPr kumimoji="1" lang="ko-KR" altLang="en-US" sz="3400" dirty="0"/>
              <a:t>순환</a:t>
            </a:r>
            <a:endParaRPr kumimoji="1" lang="en-US" altLang="ko-KR" sz="3400" dirty="0"/>
          </a:p>
          <a:p>
            <a:pPr marL="914400" lvl="1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3400" dirty="0"/>
              <a:t>3</a:t>
            </a:r>
            <a:r>
              <a:rPr kumimoji="1" lang="ko-KR" altLang="en-US" sz="3400" dirty="0"/>
              <a:t>개의 </a:t>
            </a:r>
            <a:r>
              <a:rPr kumimoji="1" lang="en-US" altLang="ko-KR" sz="3400" dirty="0"/>
              <a:t>LED ON/OFF </a:t>
            </a:r>
            <a:r>
              <a:rPr kumimoji="1" lang="ko-KR" altLang="en-US" sz="3400" dirty="0"/>
              <a:t>순환</a:t>
            </a:r>
            <a:endParaRPr kumimoji="1" lang="en-US" altLang="ko-KR" sz="3400" dirty="0"/>
          </a:p>
          <a:p>
            <a:pPr marL="1257300" lvl="2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900" dirty="0"/>
              <a:t>함수</a:t>
            </a:r>
            <a:r>
              <a:rPr kumimoji="1" lang="en-US" altLang="ko-KR" sz="2900" dirty="0"/>
              <a:t>(function) </a:t>
            </a:r>
            <a:r>
              <a:rPr kumimoji="1" lang="ko-KR" altLang="en-US" sz="2900" dirty="0"/>
              <a:t>사용하기</a:t>
            </a:r>
            <a:endParaRPr kumimoji="1" lang="en-US" altLang="ko-KR" sz="2900" dirty="0"/>
          </a:p>
          <a:p>
            <a:pPr marL="914400" lvl="1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3400" dirty="0"/>
              <a:t>3</a:t>
            </a:r>
            <a:r>
              <a:rPr kumimoji="1" lang="ko-KR" altLang="en-US" sz="3400" dirty="0"/>
              <a:t>개의 </a:t>
            </a:r>
            <a:r>
              <a:rPr kumimoji="1" lang="en-US" altLang="ko-KR" sz="3400" dirty="0"/>
              <a:t>LED </a:t>
            </a:r>
            <a:r>
              <a:rPr kumimoji="1" lang="ko-KR" altLang="en-US" sz="3400" dirty="0"/>
              <a:t>랜덤으로 </a:t>
            </a:r>
            <a:r>
              <a:rPr kumimoji="1" lang="en-US" altLang="ko-KR" sz="3400" dirty="0"/>
              <a:t>ON/OFF</a:t>
            </a:r>
            <a:r>
              <a:rPr kumimoji="1" lang="ko-KR" altLang="en-US" sz="3400" dirty="0"/>
              <a:t>하기</a:t>
            </a:r>
            <a:endParaRPr kumimoji="1" lang="en-US" altLang="ko-KR" sz="34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4000" dirty="0"/>
              <a:t>하드웨어 구성 및 소스 코드 실행</a:t>
            </a:r>
            <a:endParaRPr kumimoji="1" lang="en-US" altLang="ko-KR" sz="4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41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F1938-FB89-6247-97CC-C728F569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16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en-US" altLang="ko-KR" dirty="0">
                <a:latin typeface="+mj-ea"/>
              </a:rPr>
              <a:t>LED</a:t>
            </a:r>
            <a:r>
              <a:rPr kumimoji="1" lang="ko-KR" altLang="en-US" dirty="0">
                <a:latin typeface="+mj-ea"/>
              </a:rPr>
              <a:t>가 </a:t>
            </a:r>
            <a:r>
              <a:rPr kumimoji="1" lang="en-US" altLang="ko-KR" dirty="0">
                <a:latin typeface="+mj-ea"/>
              </a:rPr>
              <a:t>202</a:t>
            </a:r>
            <a:r>
              <a:rPr kumimoji="1" lang="ko-KR" altLang="en-US" dirty="0">
                <a:latin typeface="+mj-ea"/>
              </a:rPr>
              <a:t> </a:t>
            </a:r>
            <a:r>
              <a:rPr kumimoji="1" lang="en-US" altLang="ko-KR" dirty="0">
                <a:latin typeface="+mj-ea"/>
              </a:rPr>
              <a:t>Ω</a:t>
            </a:r>
            <a:r>
              <a:rPr kumimoji="1" lang="ko-KR" altLang="en-US" dirty="0">
                <a:latin typeface="+mj-ea"/>
              </a:rPr>
              <a:t> 저항을 사용하는 이유</a:t>
            </a:r>
            <a:r>
              <a:rPr kumimoji="1" lang="en-US" altLang="ko-KR" dirty="0">
                <a:latin typeface="+mj-ea"/>
              </a:rPr>
              <a:t>? </a:t>
            </a:r>
            <a:r>
              <a:rPr kumimoji="1" lang="ko-KR" altLang="en-US" dirty="0">
                <a:latin typeface="+mj-ea"/>
              </a:rPr>
              <a:t> 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5" name="내용 개체 틀 4" descr="시계이(가) 표시된 사진&#10;&#10;자동 생성된 설명">
            <a:extLst>
              <a:ext uri="{FF2B5EF4-FFF2-40B4-BE49-F238E27FC236}">
                <a16:creationId xmlns:a16="http://schemas.microsoft.com/office/drawing/2014/main" id="{54374C77-E2F1-3B4A-A2CF-DF6E52908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95" b="3909"/>
          <a:stretch/>
        </p:blipFill>
        <p:spPr>
          <a:xfrm>
            <a:off x="2000250" y="1646092"/>
            <a:ext cx="8705849" cy="4996550"/>
          </a:xfrm>
        </p:spPr>
      </p:pic>
    </p:spTree>
    <p:extLst>
      <p:ext uri="{BB962C8B-B14F-4D97-AF65-F5344CB8AC3E}">
        <p14:creationId xmlns:p14="http://schemas.microsoft.com/office/powerpoint/2010/main" val="221711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저항값</a:t>
            </a:r>
            <a:r>
              <a:rPr lang="ko-KR" altLang="en-US" dirty="0">
                <a:latin typeface="+mn-ea"/>
                <a:ea typeface="+mn-ea"/>
              </a:rPr>
              <a:t> 읽기</a:t>
            </a:r>
          </a:p>
        </p:txBody>
      </p:sp>
      <p:pic>
        <p:nvPicPr>
          <p:cNvPr id="11266" name="Picture 2" descr="220 ohm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12" y="192401"/>
            <a:ext cx="5693176" cy="426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82400" y="835201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ko-KR" altLang="en-US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061F1CD-03B3-2542-9543-B2F18E8DA7F8}"/>
              </a:ext>
            </a:extLst>
          </p:cNvPr>
          <p:cNvGrpSpPr/>
          <p:nvPr/>
        </p:nvGrpSpPr>
        <p:grpSpPr>
          <a:xfrm>
            <a:off x="838200" y="1666198"/>
            <a:ext cx="7646188" cy="4852635"/>
            <a:chOff x="1852375" y="2145324"/>
            <a:chExt cx="6547624" cy="4099743"/>
          </a:xfrm>
        </p:grpSpPr>
        <p:pic>
          <p:nvPicPr>
            <p:cNvPr id="11268" name="Picture 4" descr="ì í­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97" t="161" r="40130" b="147"/>
            <a:stretch/>
          </p:blipFill>
          <p:spPr bwMode="auto">
            <a:xfrm>
              <a:off x="4851009" y="2159391"/>
              <a:ext cx="921434" cy="4079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ì í­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11" t="-182"/>
            <a:stretch/>
          </p:blipFill>
          <p:spPr bwMode="auto">
            <a:xfrm>
              <a:off x="5716172" y="2145324"/>
              <a:ext cx="2683827" cy="4099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ì í­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351" b="49993"/>
            <a:stretch/>
          </p:blipFill>
          <p:spPr bwMode="auto">
            <a:xfrm>
              <a:off x="1852375" y="2152800"/>
              <a:ext cx="2857958" cy="204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ì í­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22" r="55492"/>
            <a:stretch/>
          </p:blipFill>
          <p:spPr bwMode="auto">
            <a:xfrm>
              <a:off x="1852375" y="4220308"/>
              <a:ext cx="2914229" cy="2024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55807" y="2596896"/>
              <a:ext cx="364202" cy="27469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100"/>
                </a:spcAft>
              </a:pPr>
              <a:r>
                <a:rPr lang="ko-KR" altLang="en-US" sz="1400" b="1" dirty="0"/>
                <a:t>흑</a:t>
              </a:r>
              <a:endParaRPr lang="en-US" altLang="ko-KR" sz="1400" b="1" dirty="0"/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400" b="1" dirty="0">
                  <a:solidFill>
                    <a:srgbClr val="A03203"/>
                  </a:solidFill>
                </a:rPr>
                <a:t>갈</a:t>
              </a:r>
              <a:endParaRPr lang="en-US" altLang="ko-KR" sz="1400" b="1" dirty="0">
                <a:solidFill>
                  <a:srgbClr val="A03203"/>
                </a:solidFill>
              </a:endParaRP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400" b="1" dirty="0">
                  <a:solidFill>
                    <a:srgbClr val="F80308"/>
                  </a:solidFill>
                </a:rPr>
                <a:t>적</a:t>
              </a:r>
              <a:endParaRPr lang="en-US" altLang="ko-KR" sz="1400" b="1" dirty="0">
                <a:solidFill>
                  <a:srgbClr val="F80308"/>
                </a:solidFill>
              </a:endParaRPr>
            </a:p>
            <a:p>
              <a:pPr>
                <a:spcBef>
                  <a:spcPts val="100"/>
                </a:spcBef>
                <a:spcAft>
                  <a:spcPts val="300"/>
                </a:spcAft>
              </a:pPr>
              <a:r>
                <a:rPr lang="ko-KR" altLang="en-US" sz="1400" b="1" dirty="0">
                  <a:solidFill>
                    <a:srgbClr val="FD9901"/>
                  </a:solidFill>
                </a:rPr>
                <a:t>등</a:t>
              </a:r>
              <a:endParaRPr lang="en-US" altLang="ko-KR" sz="1400" b="1" dirty="0">
                <a:solidFill>
                  <a:srgbClr val="FD9901"/>
                </a:solidFill>
              </a:endParaRPr>
            </a:p>
            <a:p>
              <a:pPr>
                <a:spcBef>
                  <a:spcPts val="100"/>
                </a:spcBef>
                <a:spcAft>
                  <a:spcPts val="300"/>
                </a:spcAft>
              </a:pPr>
              <a:r>
                <a:rPr lang="ko-KR" altLang="en-US" sz="1400" b="1" dirty="0">
                  <a:solidFill>
                    <a:srgbClr val="FFFE0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황</a:t>
              </a:r>
              <a:endParaRPr lang="en-US" altLang="ko-KR" sz="1400" b="1" dirty="0">
                <a:solidFill>
                  <a:srgbClr val="FFF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ko-KR" altLang="en-US" sz="1400" b="1" dirty="0">
                  <a:solidFill>
                    <a:srgbClr val="0DAF0D"/>
                  </a:solidFill>
                </a:rPr>
                <a:t>녹</a:t>
              </a:r>
              <a:endParaRPr lang="en-US" altLang="ko-KR" sz="1400" b="1" dirty="0">
                <a:solidFill>
                  <a:srgbClr val="0DAF0D"/>
                </a:solidFill>
              </a:endParaRPr>
            </a:p>
            <a:p>
              <a:pPr>
                <a:spcBef>
                  <a:spcPts val="300"/>
                </a:spcBef>
              </a:pPr>
              <a:r>
                <a:rPr lang="ko-KR" altLang="en-US" sz="1400" b="1" dirty="0">
                  <a:solidFill>
                    <a:srgbClr val="144AEB"/>
                  </a:solidFill>
                </a:rPr>
                <a:t>청</a:t>
              </a:r>
              <a:endParaRPr lang="en-US" altLang="ko-KR" sz="1400" b="1" dirty="0">
                <a:solidFill>
                  <a:srgbClr val="144AEB"/>
                </a:solidFill>
              </a:endParaRP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400" b="1" dirty="0">
                  <a:solidFill>
                    <a:srgbClr val="A758EE"/>
                  </a:solidFill>
                </a:rPr>
                <a:t>자</a:t>
              </a:r>
              <a:endParaRPr lang="en-US" altLang="ko-KR" sz="1400" b="1" dirty="0">
                <a:solidFill>
                  <a:srgbClr val="A758EE"/>
                </a:solidFill>
              </a:endParaRPr>
            </a:p>
            <a:p>
              <a:pPr>
                <a:spcBef>
                  <a:spcPts val="100"/>
                </a:spcBef>
                <a:spcAft>
                  <a:spcPts val="300"/>
                </a:spcAft>
              </a:pPr>
              <a:r>
                <a:rPr lang="ko-KR" altLang="en-US" sz="1400" b="1" dirty="0">
                  <a:solidFill>
                    <a:srgbClr val="C1C1C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</a:t>
              </a:r>
              <a:endParaRPr lang="en-US" altLang="ko-KR" sz="1400" b="1" dirty="0">
                <a:solidFill>
                  <a:srgbClr val="C1C1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2F931-EA8E-4729-A993-255E5D5A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71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>
                <a:latin typeface="+mn-ea"/>
                <a:ea typeface="+mn-ea"/>
              </a:rPr>
              <a:t>NodeMCU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LED </a:t>
            </a:r>
            <a:r>
              <a:rPr lang="ko-KR" altLang="en-US" dirty="0">
                <a:latin typeface="+mn-ea"/>
                <a:ea typeface="+mn-ea"/>
              </a:rPr>
              <a:t>제어 기초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E1CAF-E151-488B-9DB6-46BDA4792E17}"/>
              </a:ext>
            </a:extLst>
          </p:cNvPr>
          <p:cNvSpPr txBox="1"/>
          <p:nvPr/>
        </p:nvSpPr>
        <p:spPr>
          <a:xfrm>
            <a:off x="1488557" y="2402221"/>
            <a:ext cx="433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준비물</a:t>
            </a:r>
          </a:p>
        </p:txBody>
      </p:sp>
      <p:pic>
        <p:nvPicPr>
          <p:cNvPr id="5" name="그림 4" descr="회로, 전자기기이(가) 표시된 사진&#10;&#10;자동 생성된 설명">
            <a:extLst>
              <a:ext uri="{FF2B5EF4-FFF2-40B4-BE49-F238E27FC236}">
                <a16:creationId xmlns:a16="http://schemas.microsoft.com/office/drawing/2014/main" id="{2C050AF8-7B3A-48C9-A843-F53EE9623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3" t="10864" r="8351" b="7691"/>
          <a:stretch/>
        </p:blipFill>
        <p:spPr>
          <a:xfrm>
            <a:off x="789571" y="3295330"/>
            <a:ext cx="3148011" cy="2561347"/>
          </a:xfrm>
          <a:prstGeom prst="rect">
            <a:avLst/>
          </a:prstGeom>
        </p:spPr>
      </p:pic>
      <p:pic>
        <p:nvPicPr>
          <p:cNvPr id="7" name="그림 6" descr="실외, 하늘이(가) 표시된 사진&#10;&#10;자동 생성된 설명">
            <a:extLst>
              <a:ext uri="{FF2B5EF4-FFF2-40B4-BE49-F238E27FC236}">
                <a16:creationId xmlns:a16="http://schemas.microsoft.com/office/drawing/2014/main" id="{B43C4665-D6B3-45DD-B844-F8CF63083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041" y="3109834"/>
            <a:ext cx="2848475" cy="2848475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D1FD1084-CEE3-4243-94D1-4CBE6D51F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202" y="3339998"/>
            <a:ext cx="2149169" cy="2149169"/>
          </a:xfrm>
          <a:prstGeom prst="rect">
            <a:avLst/>
          </a:prstGeom>
        </p:spPr>
      </p:pic>
      <p:pic>
        <p:nvPicPr>
          <p:cNvPr id="11" name="그림 10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A1E09C5D-9250-4D1B-A3F8-4389BDA26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053" y="3468885"/>
            <a:ext cx="1891393" cy="18913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A0BD42-7E1D-40E7-B653-B8BED5F7FE09}"/>
              </a:ext>
            </a:extLst>
          </p:cNvPr>
          <p:cNvSpPr txBox="1"/>
          <p:nvPr/>
        </p:nvSpPr>
        <p:spPr>
          <a:xfrm>
            <a:off x="9862961" y="5599253"/>
            <a:ext cx="149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저항</a:t>
            </a:r>
            <a:r>
              <a:rPr lang="en-US" altLang="ko-KR" dirty="0"/>
              <a:t>(220 </a:t>
            </a:r>
            <a:r>
              <a:rPr lang="el-GR" altLang="ko-KR" dirty="0"/>
              <a:t>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574098-0B40-44F1-88E9-496AAFE2511C}"/>
              </a:ext>
            </a:extLst>
          </p:cNvPr>
          <p:cNvSpPr txBox="1"/>
          <p:nvPr/>
        </p:nvSpPr>
        <p:spPr>
          <a:xfrm>
            <a:off x="1776351" y="567201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NodeMCU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1E476-56F1-4F20-A98B-D1EEC55301E4}"/>
              </a:ext>
            </a:extLst>
          </p:cNvPr>
          <p:cNvSpPr txBox="1"/>
          <p:nvPr/>
        </p:nvSpPr>
        <p:spPr>
          <a:xfrm>
            <a:off x="4971152" y="56738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점프 케이블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9C461-7D49-43D0-A00E-898067374A35}"/>
              </a:ext>
            </a:extLst>
          </p:cNvPr>
          <p:cNvSpPr txBox="1"/>
          <p:nvPr/>
        </p:nvSpPr>
        <p:spPr>
          <a:xfrm>
            <a:off x="7819627" y="558500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87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1AB1D-6378-0E43-842D-914DCF78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4"/>
            <a:ext cx="10947400" cy="1325563"/>
          </a:xfrm>
        </p:spPr>
        <p:txBody>
          <a:bodyPr/>
          <a:lstStyle/>
          <a:p>
            <a:r>
              <a:rPr kumimoji="1" lang="ko-KR" altLang="en-US" dirty="0">
                <a:latin typeface="+mn-ea"/>
                <a:ea typeface="+mn-ea"/>
              </a:rPr>
              <a:t>내부 </a:t>
            </a:r>
            <a:r>
              <a:rPr kumimoji="1" lang="en-US" altLang="ko-KR" dirty="0">
                <a:latin typeface="+mn-ea"/>
                <a:ea typeface="+mn-ea"/>
              </a:rPr>
              <a:t>LED ON/OFF : </a:t>
            </a:r>
            <a:r>
              <a:rPr kumimoji="1" lang="en-US" altLang="ko-KR" b="1" dirty="0">
                <a:latin typeface="Courier New" panose="02070309020205020404" pitchFamily="49" charset="0"/>
                <a:ea typeface="맑은 고딕"/>
                <a:cs typeface="Courier New" panose="02070309020205020404" pitchFamily="49" charset="0"/>
              </a:rPr>
              <a:t>LED_BUILTIN(D0)</a:t>
            </a:r>
            <a:endParaRPr kumimoji="1" lang="ko-KR" altLang="en-US" b="1" dirty="0">
              <a:latin typeface="Courier New" panose="02070309020205020404" pitchFamily="49" charset="0"/>
              <a:ea typeface="맑은 고딕"/>
              <a:cs typeface="Courier New" panose="02070309020205020404" pitchFamily="49" charset="0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02" y="1267609"/>
            <a:ext cx="7448364" cy="5383241"/>
          </a:xfrm>
        </p:spPr>
      </p:pic>
    </p:spTree>
    <p:extLst>
      <p:ext uri="{BB962C8B-B14F-4D97-AF65-F5344CB8AC3E}">
        <p14:creationId xmlns:p14="http://schemas.microsoft.com/office/powerpoint/2010/main" val="15079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회로, 측정기이(가) 표시된 사진&#10;&#10;자동 생성된 설명">
            <a:extLst>
              <a:ext uri="{FF2B5EF4-FFF2-40B4-BE49-F238E27FC236}">
                <a16:creationId xmlns:a16="http://schemas.microsoft.com/office/drawing/2014/main" id="{84BC4BF1-3940-4D16-B996-C78A69D65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2" b="9161"/>
          <a:stretch/>
        </p:blipFill>
        <p:spPr>
          <a:xfrm>
            <a:off x="6741716" y="1404520"/>
            <a:ext cx="4124358" cy="432042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21AB1D-6378-0E43-842D-914DCF78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17" y="218274"/>
            <a:ext cx="10515600" cy="1325563"/>
          </a:xfrm>
        </p:spPr>
        <p:txBody>
          <a:bodyPr/>
          <a:lstStyle/>
          <a:p>
            <a:r>
              <a:rPr kumimoji="1" lang="ko-KR" altLang="en-US" dirty="0">
                <a:latin typeface="+mn-ea"/>
                <a:ea typeface="+mn-ea"/>
              </a:rPr>
              <a:t>회로도 그리기 </a:t>
            </a:r>
            <a:r>
              <a:rPr kumimoji="1" lang="en-US" altLang="ko-KR" dirty="0">
                <a:latin typeface="+mn-ea"/>
                <a:ea typeface="+mn-ea"/>
              </a:rPr>
              <a:t>: Fritzing</a:t>
            </a:r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F8B89-156C-494A-A5E2-816C11153226}"/>
              </a:ext>
            </a:extLst>
          </p:cNvPr>
          <p:cNvSpPr txBox="1"/>
          <p:nvPr/>
        </p:nvSpPr>
        <p:spPr>
          <a:xfrm>
            <a:off x="1189567" y="1538817"/>
            <a:ext cx="7188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400" dirty="0">
                <a:ea typeface="맑은 고딕"/>
              </a:rPr>
              <a:t>내부 </a:t>
            </a:r>
            <a:r>
              <a:rPr lang="en-US" altLang="ko-KR" sz="2400" dirty="0">
                <a:ea typeface="맑은 고딕"/>
              </a:rPr>
              <a:t>LED :  </a:t>
            </a:r>
            <a:r>
              <a:rPr lang="ko-KR" altLang="en-US" sz="2400" b="1" dirty="0">
                <a:latin typeface="Courier New" panose="02070309020205020404" pitchFamily="49" charset="0"/>
                <a:ea typeface="맑은 고딕"/>
                <a:cs typeface="Courier New" panose="02070309020205020404" pitchFamily="49" charset="0"/>
              </a:rPr>
              <a:t>LED_BUILITIN</a:t>
            </a:r>
            <a:r>
              <a:rPr lang="ko-KR" altLang="en-US" sz="2400" dirty="0">
                <a:ea typeface="맑은 고딕"/>
              </a:rPr>
              <a:t> 은 </a:t>
            </a:r>
            <a:r>
              <a:rPr lang="ko-KR" altLang="en-US" sz="2400" b="1" dirty="0" err="1">
                <a:latin typeface="Courier New" panose="02070309020205020404" pitchFamily="49" charset="0"/>
                <a:ea typeface="맑은 고딕"/>
                <a:cs typeface="Courier New" panose="02070309020205020404" pitchFamily="49" charset="0"/>
              </a:rPr>
              <a:t>D</a:t>
            </a:r>
            <a:r>
              <a:rPr lang="en-US" altLang="ko-KR" sz="2400" b="1" dirty="0">
                <a:latin typeface="Courier New" panose="02070309020205020404" pitchFamily="49" charset="0"/>
                <a:ea typeface="맑은 고딕"/>
                <a:cs typeface="Courier New" panose="02070309020205020404" pitchFamily="49" charset="0"/>
              </a:rPr>
              <a:t>0</a:t>
            </a:r>
            <a:r>
              <a:rPr lang="ko-KR" altLang="en-US" sz="2400" dirty="0">
                <a:ea typeface="맑은 고딕"/>
              </a:rPr>
              <a:t> 핀 </a:t>
            </a:r>
          </a:p>
        </p:txBody>
      </p:sp>
      <p:pic>
        <p:nvPicPr>
          <p:cNvPr id="10" name="그림 9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745FB124-805D-4A67-80CD-761FA7389E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77" b="14966"/>
          <a:stretch/>
        </p:blipFill>
        <p:spPr>
          <a:xfrm>
            <a:off x="1240559" y="3527187"/>
            <a:ext cx="4323211" cy="234674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D80B72-C89B-4A41-A53B-32AC6DC174FF}"/>
              </a:ext>
            </a:extLst>
          </p:cNvPr>
          <p:cNvGrpSpPr/>
          <p:nvPr/>
        </p:nvGrpSpPr>
        <p:grpSpPr>
          <a:xfrm>
            <a:off x="7006616" y="3864670"/>
            <a:ext cx="1468998" cy="509257"/>
            <a:chOff x="1568925" y="2427197"/>
            <a:chExt cx="1468998" cy="509257"/>
          </a:xfrm>
        </p:grpSpPr>
        <p:pic>
          <p:nvPicPr>
            <p:cNvPr id="12" name="그래픽 11" descr="전구 및 기어">
              <a:extLst>
                <a:ext uri="{FF2B5EF4-FFF2-40B4-BE49-F238E27FC236}">
                  <a16:creationId xmlns:a16="http://schemas.microsoft.com/office/drawing/2014/main" id="{D1B064EA-333D-4514-995D-6BE439D1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68925" y="2427197"/>
              <a:ext cx="509257" cy="50925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7F1B9-10B2-4E9F-AC54-0DFF3954C3FB}"/>
                </a:ext>
              </a:extLst>
            </p:cNvPr>
            <p:cNvSpPr txBox="1"/>
            <p:nvPr/>
          </p:nvSpPr>
          <p:spPr>
            <a:xfrm>
              <a:off x="1995054" y="2525826"/>
              <a:ext cx="1042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내부 </a:t>
              </a:r>
              <a:r>
                <a:rPr lang="en-US" altLang="ko-KR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LED</a:t>
              </a:r>
              <a:endPara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AA9747-9867-4943-9429-0DA118BED0A0}"/>
              </a:ext>
            </a:extLst>
          </p:cNvPr>
          <p:cNvGrpSpPr/>
          <p:nvPr/>
        </p:nvGrpSpPr>
        <p:grpSpPr>
          <a:xfrm>
            <a:off x="1381259" y="3878145"/>
            <a:ext cx="1468998" cy="509257"/>
            <a:chOff x="1568925" y="2427197"/>
            <a:chExt cx="1468998" cy="509257"/>
          </a:xfrm>
        </p:grpSpPr>
        <p:pic>
          <p:nvPicPr>
            <p:cNvPr id="16" name="그래픽 15" descr="전구 및 기어">
              <a:extLst>
                <a:ext uri="{FF2B5EF4-FFF2-40B4-BE49-F238E27FC236}">
                  <a16:creationId xmlns:a16="http://schemas.microsoft.com/office/drawing/2014/main" id="{008688F9-2A07-40EA-97B3-FC2F64D7C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68925" y="2427197"/>
              <a:ext cx="509257" cy="50925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A14D73-5634-4DED-AC2B-466AA10BDAEE}"/>
                </a:ext>
              </a:extLst>
            </p:cNvPr>
            <p:cNvSpPr txBox="1"/>
            <p:nvPr/>
          </p:nvSpPr>
          <p:spPr>
            <a:xfrm>
              <a:off x="1995054" y="2525826"/>
              <a:ext cx="1042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내부 </a:t>
              </a:r>
              <a:r>
                <a:rPr lang="en-US" altLang="ko-KR" sz="16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LED</a:t>
              </a:r>
              <a:endPara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71A5426-2E33-174B-A6D2-F75DB59C8941}"/>
              </a:ext>
            </a:extLst>
          </p:cNvPr>
          <p:cNvSpPr txBox="1"/>
          <p:nvPr/>
        </p:nvSpPr>
        <p:spPr>
          <a:xfrm>
            <a:off x="8057616" y="1650657"/>
            <a:ext cx="104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외부 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LED</a:t>
            </a:r>
            <a:endParaRPr lang="ko-KR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B7995-B7B5-AC49-942F-15832E70D40D}"/>
              </a:ext>
            </a:extLst>
          </p:cNvPr>
          <p:cNvSpPr txBox="1"/>
          <p:nvPr/>
        </p:nvSpPr>
        <p:spPr>
          <a:xfrm>
            <a:off x="6768410" y="24631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D0</a:t>
            </a:r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FA360F6-78FC-5D4E-B550-5D505D8271E5}"/>
              </a:ext>
            </a:extLst>
          </p:cNvPr>
          <p:cNvSpPr/>
          <p:nvPr/>
        </p:nvSpPr>
        <p:spPr>
          <a:xfrm>
            <a:off x="7019347" y="3527187"/>
            <a:ext cx="400668" cy="4468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AC9595-A6D1-4F4F-9CBA-278987C8CF4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006616" y="2864380"/>
            <a:ext cx="213065" cy="6628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7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1AB1D-6378-0E43-842D-914DCF78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718"/>
            <a:ext cx="10515600" cy="1325563"/>
          </a:xfrm>
        </p:spPr>
        <p:txBody>
          <a:bodyPr/>
          <a:lstStyle/>
          <a:p>
            <a:r>
              <a:rPr kumimoji="1" lang="ko-KR" altLang="en-US" dirty="0">
                <a:latin typeface="+mn-ea"/>
                <a:ea typeface="+mn-ea"/>
              </a:rPr>
              <a:t>내부 </a:t>
            </a:r>
            <a:r>
              <a:rPr kumimoji="1" lang="en-US" altLang="ko-KR" dirty="0">
                <a:latin typeface="+mn-ea"/>
                <a:ea typeface="+mn-ea"/>
              </a:rPr>
              <a:t>LED </a:t>
            </a:r>
            <a:r>
              <a:rPr kumimoji="1" lang="ko-KR" altLang="en-US" dirty="0">
                <a:latin typeface="+mn-ea"/>
                <a:ea typeface="+mn-ea"/>
              </a:rPr>
              <a:t>작동 확인</a:t>
            </a:r>
            <a:r>
              <a:rPr kumimoji="1" lang="en-US" altLang="ko-KR" dirty="0">
                <a:latin typeface="+mn-ea"/>
                <a:ea typeface="+mn-ea"/>
              </a:rPr>
              <a:t> : D0(GPIO4) </a:t>
            </a:r>
            <a:r>
              <a:rPr kumimoji="1" lang="ko-KR" altLang="en-US" dirty="0">
                <a:latin typeface="+mn-ea"/>
                <a:ea typeface="+mn-ea"/>
              </a:rPr>
              <a:t>핀</a:t>
            </a:r>
          </a:p>
        </p:txBody>
      </p:sp>
      <p:pic>
        <p:nvPicPr>
          <p:cNvPr id="10" name="그림 9" descr="회로, 전자기기이(가) 표시된 사진&#10;&#10;자동 생성된 설명">
            <a:extLst>
              <a:ext uri="{FF2B5EF4-FFF2-40B4-BE49-F238E27FC236}">
                <a16:creationId xmlns:a16="http://schemas.microsoft.com/office/drawing/2014/main" id="{7E323D8A-0987-4EB3-AF34-F03AE1448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9" t="19733" r="1810" b="1737"/>
          <a:stretch/>
        </p:blipFill>
        <p:spPr>
          <a:xfrm>
            <a:off x="6446905" y="2453402"/>
            <a:ext cx="5438607" cy="3686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A22895-7FFC-4BD6-B18A-13CCE4E2867E}"/>
              </a:ext>
            </a:extLst>
          </p:cNvPr>
          <p:cNvSpPr txBox="1"/>
          <p:nvPr/>
        </p:nvSpPr>
        <p:spPr>
          <a:xfrm>
            <a:off x="405981" y="1551431"/>
            <a:ext cx="11380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현재 저항</a:t>
            </a:r>
            <a:r>
              <a:rPr lang="en-US" altLang="ko-KR" sz="2400" dirty="0">
                <a:latin typeface="+mn-ea"/>
              </a:rPr>
              <a:t>(220 </a:t>
            </a:r>
            <a:r>
              <a:rPr lang="el-GR" altLang="ko-KR" sz="2400" dirty="0">
                <a:latin typeface="+mn-ea"/>
              </a:rPr>
              <a:t>Ω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이 없기 때문에 오래 </a:t>
            </a:r>
            <a:r>
              <a:rPr lang="ko-KR" altLang="en-US" sz="2400" dirty="0" err="1">
                <a:latin typeface="+mn-ea"/>
              </a:rPr>
              <a:t>켜두면</a:t>
            </a:r>
            <a:r>
              <a:rPr lang="ko-KR" altLang="en-US" sz="2400" dirty="0">
                <a:latin typeface="+mn-ea"/>
              </a:rPr>
              <a:t> 과부하로 </a:t>
            </a:r>
            <a:r>
              <a:rPr lang="en-US" altLang="ko-KR" sz="2400" dirty="0">
                <a:latin typeface="+mn-ea"/>
              </a:rPr>
              <a:t>LED</a:t>
            </a:r>
            <a:r>
              <a:rPr lang="ko-KR" altLang="en-US" sz="2400" dirty="0">
                <a:latin typeface="+mn-ea"/>
              </a:rPr>
              <a:t>가 뜨거워짐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주의</a:t>
            </a:r>
            <a:r>
              <a:rPr lang="en-US" altLang="ko-KR" sz="2400" dirty="0">
                <a:latin typeface="+mn-ea"/>
              </a:rPr>
              <a:t>!!!)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7" name="그림 6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E2B22FE8-FF5C-4C3B-B63F-420529A7A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7" b="14412"/>
          <a:stretch/>
        </p:blipFill>
        <p:spPr>
          <a:xfrm>
            <a:off x="394160" y="2453402"/>
            <a:ext cx="5701840" cy="36864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F873C76-B24E-4028-8BEF-9D11A67CB707}"/>
                  </a:ext>
                </a:extLst>
              </p14:cNvPr>
              <p14:cNvContentPartPr/>
              <p14:nvPr/>
            </p14:nvContentPartPr>
            <p14:xfrm>
              <a:off x="2778120" y="3009960"/>
              <a:ext cx="1406880" cy="13622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F873C76-B24E-4028-8BEF-9D11A67CB7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8760" y="3000600"/>
                <a:ext cx="1425600" cy="138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17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4AB95-6A7B-F54C-9B46-6BE84AF47F23}"/>
              </a:ext>
            </a:extLst>
          </p:cNvPr>
          <p:cNvSpPr txBox="1"/>
          <p:nvPr/>
        </p:nvSpPr>
        <p:spPr>
          <a:xfrm>
            <a:off x="728662" y="1690688"/>
            <a:ext cx="8959623" cy="243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7528F-1D53-A040-BC51-8C487A54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latin typeface="+mj-ea"/>
              </a:rPr>
              <a:t>NodeMCU</a:t>
            </a:r>
            <a:r>
              <a:rPr kumimoji="1" lang="en-US" altLang="ko-KR" dirty="0">
                <a:latin typeface="+mj-ea"/>
              </a:rPr>
              <a:t> LED </a:t>
            </a:r>
            <a:r>
              <a:rPr kumimoji="1" lang="ko-KR" altLang="en-US" dirty="0">
                <a:latin typeface="+mj-ea"/>
              </a:rPr>
              <a:t>저항 계산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44D00-05DF-F145-A8C7-880E0623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4400" dirty="0">
                <a:latin typeface="+mn-ea"/>
              </a:rPr>
              <a:t>V = IR</a:t>
            </a:r>
          </a:p>
          <a:p>
            <a:pPr marL="0" indent="0">
              <a:buNone/>
            </a:pPr>
            <a:r>
              <a:rPr kumimoji="1" lang="en-US" altLang="ko-Kore-KR" sz="4400" dirty="0">
                <a:latin typeface="+mn-ea"/>
              </a:rPr>
              <a:t>R = V / I</a:t>
            </a:r>
          </a:p>
          <a:p>
            <a:pPr marL="0" indent="0">
              <a:buNone/>
            </a:pPr>
            <a:r>
              <a:rPr kumimoji="1" lang="en-US" altLang="ko-Kore-KR" sz="4400" dirty="0">
                <a:latin typeface="+mn-ea"/>
              </a:rPr>
              <a:t>R = 3.3 V / 0.02 A = 165 Ω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en-US" altLang="ko-KR" sz="4000" dirty="0">
                <a:latin typeface="+mn-ea"/>
              </a:rPr>
              <a:t>- 165</a:t>
            </a:r>
            <a:r>
              <a:rPr kumimoji="1" lang="en-US" altLang="ko-Kore-KR" sz="4000" dirty="0">
                <a:latin typeface="+mn-ea"/>
              </a:rPr>
              <a:t> Ω</a:t>
            </a:r>
            <a:r>
              <a:rPr kumimoji="1" lang="ko-KR" altLang="en-US" sz="4000" dirty="0">
                <a:latin typeface="+mn-ea"/>
              </a:rPr>
              <a:t> 이상의 저항 사용</a:t>
            </a:r>
            <a:r>
              <a:rPr kumimoji="1" lang="en-US" altLang="ko-KR" sz="4000" dirty="0">
                <a:latin typeface="+mn-ea"/>
              </a:rPr>
              <a:t>,</a:t>
            </a:r>
          </a:p>
          <a:p>
            <a:pPr marL="0" indent="0">
              <a:buNone/>
            </a:pPr>
            <a:r>
              <a:rPr kumimoji="1" lang="en-US" altLang="ko-KR" sz="4000" dirty="0">
                <a:latin typeface="+mn-ea"/>
              </a:rPr>
              <a:t>- </a:t>
            </a:r>
            <a:r>
              <a:rPr kumimoji="1" lang="ko-KR" altLang="en-US" sz="4000" dirty="0">
                <a:latin typeface="+mn-ea"/>
              </a:rPr>
              <a:t>구하기 쉬운 저항 </a:t>
            </a:r>
            <a:r>
              <a:rPr kumimoji="1" lang="en-US" altLang="ko-KR" sz="4000" dirty="0">
                <a:latin typeface="+mn-ea"/>
              </a:rPr>
              <a:t>220</a:t>
            </a:r>
            <a:r>
              <a:rPr kumimoji="1" lang="ko-KR" altLang="en-US" sz="4000" dirty="0">
                <a:latin typeface="+mn-ea"/>
              </a:rPr>
              <a:t> </a:t>
            </a:r>
            <a:r>
              <a:rPr kumimoji="1" lang="en-US" altLang="ko-Kore-KR" sz="4000" dirty="0">
                <a:latin typeface="+mn-ea"/>
              </a:rPr>
              <a:t>Ω</a:t>
            </a:r>
            <a:r>
              <a:rPr kumimoji="1" lang="ko-KR" altLang="en-US" sz="4000" dirty="0">
                <a:latin typeface="+mn-ea"/>
              </a:rPr>
              <a:t> 많이 사용</a:t>
            </a:r>
            <a:endParaRPr kumimoji="1" lang="en-US" altLang="ko-Kore-KR" sz="4000" dirty="0">
              <a:latin typeface="+mn-ea"/>
            </a:endParaRPr>
          </a:p>
          <a:p>
            <a:pPr marL="0" indent="0">
              <a:buNone/>
            </a:pPr>
            <a:endParaRPr kumimoji="1" lang="ko-Kore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6446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1AB1D-6378-0E43-842D-914DCF78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4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+mn-ea"/>
                <a:ea typeface="+mn-ea"/>
              </a:rPr>
              <a:t>1</a:t>
            </a:r>
            <a:r>
              <a:rPr kumimoji="1" lang="ko-KR" altLang="en-US" dirty="0">
                <a:latin typeface="+mn-ea"/>
                <a:ea typeface="+mn-ea"/>
              </a:rPr>
              <a:t>개 </a:t>
            </a:r>
            <a:r>
              <a:rPr kumimoji="1" lang="en-US" altLang="ko-KR" dirty="0">
                <a:latin typeface="+mn-ea"/>
                <a:ea typeface="+mn-ea"/>
              </a:rPr>
              <a:t>LED </a:t>
            </a:r>
            <a:r>
              <a:rPr kumimoji="1" lang="ko-KR" altLang="en-US" dirty="0">
                <a:latin typeface="+mn-ea"/>
                <a:ea typeface="+mn-ea"/>
              </a:rPr>
              <a:t>제어</a:t>
            </a:r>
            <a:r>
              <a:rPr kumimoji="1" lang="en-US" altLang="ko-KR" dirty="0">
                <a:latin typeface="+mn-ea"/>
                <a:ea typeface="+mn-ea"/>
              </a:rPr>
              <a:t> : D2(GPIO4) </a:t>
            </a:r>
            <a:r>
              <a:rPr kumimoji="1" lang="ko-KR" altLang="en-US" dirty="0">
                <a:latin typeface="+mn-ea"/>
                <a:ea typeface="+mn-ea"/>
              </a:rPr>
              <a:t>핀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" b="4782"/>
          <a:stretch/>
        </p:blipFill>
        <p:spPr>
          <a:xfrm rot="10800000">
            <a:off x="3558540" y="1209618"/>
            <a:ext cx="4884420" cy="5485397"/>
          </a:xfrm>
        </p:spPr>
      </p:pic>
    </p:spTree>
    <p:extLst>
      <p:ext uri="{BB962C8B-B14F-4D97-AF65-F5344CB8AC3E}">
        <p14:creationId xmlns:p14="http://schemas.microsoft.com/office/powerpoint/2010/main" val="80257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1AB1D-6378-0E43-842D-914DCF78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4"/>
            <a:ext cx="10515600" cy="1325563"/>
          </a:xfrm>
        </p:spPr>
        <p:txBody>
          <a:bodyPr/>
          <a:lstStyle/>
          <a:p>
            <a:r>
              <a:rPr kumimoji="1" lang="ko-KR" altLang="en-US" dirty="0">
                <a:latin typeface="+mn-ea"/>
                <a:ea typeface="+mn-ea"/>
              </a:rPr>
              <a:t>스케치</a:t>
            </a:r>
            <a:r>
              <a:rPr kumimoji="1" lang="en-US" altLang="ko-KR" dirty="0">
                <a:latin typeface="+mn-ea"/>
                <a:ea typeface="+mn-ea"/>
              </a:rPr>
              <a:t> : D2(GPIO4) </a:t>
            </a:r>
            <a:r>
              <a:rPr kumimoji="1" lang="ko-KR" altLang="en-US" dirty="0">
                <a:latin typeface="+mn-ea"/>
                <a:ea typeface="+mn-ea"/>
              </a:rPr>
              <a:t>핀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50" y="1353337"/>
            <a:ext cx="7031717" cy="5438080"/>
          </a:xfrm>
        </p:spPr>
      </p:pic>
    </p:spTree>
    <p:extLst>
      <p:ext uri="{BB962C8B-B14F-4D97-AF65-F5344CB8AC3E}">
        <p14:creationId xmlns:p14="http://schemas.microsoft.com/office/powerpoint/2010/main" val="214714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1AB1D-6378-0E43-842D-914DCF78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4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+mn-ea"/>
                <a:ea typeface="+mn-ea"/>
              </a:rPr>
              <a:t>LED </a:t>
            </a:r>
            <a:r>
              <a:rPr kumimoji="1" lang="ko-KR" altLang="en-US" dirty="0">
                <a:latin typeface="+mn-ea"/>
                <a:ea typeface="+mn-ea"/>
              </a:rPr>
              <a:t>작동 </a:t>
            </a:r>
            <a:r>
              <a:rPr kumimoji="1" lang="en-US" altLang="ko-KR" dirty="0">
                <a:latin typeface="+mn-ea"/>
                <a:ea typeface="+mn-ea"/>
              </a:rPr>
              <a:t>: D2 </a:t>
            </a:r>
            <a:r>
              <a:rPr kumimoji="1" lang="ko-KR" altLang="en-US" dirty="0">
                <a:latin typeface="+mn-ea"/>
                <a:ea typeface="+mn-ea"/>
              </a:rPr>
              <a:t>핀</a:t>
            </a:r>
            <a:r>
              <a:rPr kumimoji="1" lang="en-US" altLang="ko-KR" dirty="0">
                <a:latin typeface="+mn-ea"/>
                <a:ea typeface="+mn-ea"/>
              </a:rPr>
              <a:t>, 220 </a:t>
            </a:r>
            <a:r>
              <a:rPr lang="el-GR" altLang="ko-KR" dirty="0">
                <a:latin typeface="+mn-ea"/>
                <a:ea typeface="+mn-ea"/>
              </a:rPr>
              <a:t>Ω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저항</a:t>
            </a:r>
            <a:endParaRPr kumimoji="1" lang="ko-KR" altLang="en-US" dirty="0">
              <a:latin typeface="+mn-ea"/>
              <a:ea typeface="+mn-ea"/>
            </a:endParaRPr>
          </a:p>
        </p:txBody>
      </p:sp>
      <p:pic>
        <p:nvPicPr>
          <p:cNvPr id="7" name="그림 6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2F62E59D-E3AC-4984-BB9B-D715BD8E3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4" t="15909" r="4885" b="13296"/>
          <a:stretch/>
        </p:blipFill>
        <p:spPr>
          <a:xfrm rot="21600000">
            <a:off x="2094968" y="1438275"/>
            <a:ext cx="8002063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1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1F9F6-046E-A849-8EB4-9C1835E5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+mn-ea"/>
                <a:ea typeface="+mn-ea"/>
              </a:rPr>
              <a:t>NodeMCU</a:t>
            </a:r>
            <a:r>
              <a:rPr kumimoji="1" lang="en-US" altLang="ko-Kore-KR" dirty="0">
                <a:latin typeface="+mn-ea"/>
                <a:ea typeface="+mn-ea"/>
              </a:rPr>
              <a:t> </a:t>
            </a:r>
            <a:r>
              <a:rPr kumimoji="1" lang="ko-KR" altLang="en-US" dirty="0">
                <a:latin typeface="+mn-ea"/>
                <a:ea typeface="+mn-ea"/>
              </a:rPr>
              <a:t>실습 키트</a:t>
            </a:r>
            <a:endParaRPr kumimoji="1" lang="ko-Kore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8D6EA-0A4D-0A4B-8113-86F1ADC8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NodeMCU</a:t>
            </a:r>
            <a:r>
              <a:rPr kumimoji="1" lang="en-US" altLang="ko-KR" dirty="0"/>
              <a:t> v2 CP212   1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r>
              <a:rPr kumimoji="1" lang="ko-KR" altLang="en-US" dirty="0"/>
              <a:t>브래드 보드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LED : R, G, B, W</a:t>
            </a:r>
          </a:p>
          <a:p>
            <a:r>
              <a:rPr kumimoji="1" lang="ko-KR" altLang="en-US" dirty="0" err="1"/>
              <a:t>온습도</a:t>
            </a:r>
            <a:r>
              <a:rPr kumimoji="1" lang="en-US" altLang="ko-KR" dirty="0"/>
              <a:t> </a:t>
            </a:r>
            <a:r>
              <a:rPr kumimoji="1" lang="ko-KR" altLang="en-US" dirty="0"/>
              <a:t>센서</a:t>
            </a:r>
            <a:r>
              <a:rPr kumimoji="1" lang="en-US" altLang="ko-KR" dirty="0"/>
              <a:t>(DHT11) 1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r>
              <a:rPr kumimoji="1" lang="ko-KR" altLang="en-US" dirty="0"/>
              <a:t>저항 </a:t>
            </a:r>
            <a:r>
              <a:rPr kumimoji="1" lang="en-US" altLang="ko-KR" dirty="0"/>
              <a:t>220</a:t>
            </a:r>
            <a:r>
              <a:rPr kumimoji="1" lang="ko-KR" altLang="en-US" dirty="0"/>
              <a:t> </a:t>
            </a:r>
            <a:r>
              <a:rPr kumimoji="1" lang="en-US" altLang="ko-KR" dirty="0"/>
              <a:t>Ω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LCD(16x16, I2C)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r>
              <a:rPr kumimoji="1" lang="ko-KR" altLang="en-US" dirty="0"/>
              <a:t>점퍼 케이블</a:t>
            </a:r>
            <a:r>
              <a:rPr kumimoji="1" lang="en-US" altLang="ko-Kore-KR" dirty="0"/>
              <a:t> </a:t>
            </a:r>
          </a:p>
          <a:p>
            <a:r>
              <a:rPr kumimoji="1" lang="ko-KR" altLang="en-US" dirty="0"/>
              <a:t>부품 보관함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3381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7D960-E5A7-4D13-AB83-7DCFEA64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개 </a:t>
            </a:r>
            <a:r>
              <a:rPr lang="en-US" altLang="ko-KR" dirty="0">
                <a:latin typeface="+mn-ea"/>
                <a:ea typeface="+mn-ea"/>
              </a:rPr>
              <a:t>LED ON/OFF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D5331-67FB-4F55-A307-45FCB10F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52" y="1343818"/>
            <a:ext cx="10515600" cy="435133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LED</a:t>
            </a:r>
            <a:r>
              <a:rPr lang="ko-KR" altLang="en-US" dirty="0"/>
              <a:t>를 사용하여 </a:t>
            </a:r>
            <a:r>
              <a:rPr lang="en-US" altLang="ko-KR" dirty="0"/>
              <a:t>0.5</a:t>
            </a:r>
            <a:r>
              <a:rPr lang="ko-KR" altLang="en-US" dirty="0"/>
              <a:t>초 간격으로 </a:t>
            </a:r>
            <a:r>
              <a:rPr lang="en-US" altLang="ko-KR" dirty="0"/>
              <a:t>blink </a:t>
            </a:r>
            <a:r>
              <a:rPr lang="ko-KR" altLang="en-US" dirty="0"/>
              <a:t>하기</a:t>
            </a:r>
            <a:r>
              <a:rPr lang="en-US" altLang="ko-KR" dirty="0"/>
              <a:t>(</a:t>
            </a:r>
            <a:r>
              <a:rPr lang="ko-KR" altLang="en-US" dirty="0"/>
              <a:t>빨강</a:t>
            </a:r>
            <a:r>
              <a:rPr lang="en-US" altLang="ko-KR" dirty="0"/>
              <a:t>-&gt;</a:t>
            </a:r>
            <a:r>
              <a:rPr lang="ko-KR" altLang="en-US" dirty="0"/>
              <a:t>노랑</a:t>
            </a:r>
            <a:r>
              <a:rPr lang="en-US" altLang="ko-KR" dirty="0"/>
              <a:t>-&gt;</a:t>
            </a:r>
            <a:r>
              <a:rPr lang="ko-KR" altLang="en-US" dirty="0"/>
              <a:t>빨강</a:t>
            </a:r>
            <a:r>
              <a:rPr lang="en-US" altLang="ko-KR" dirty="0"/>
              <a:t>-&gt;</a:t>
            </a:r>
            <a:r>
              <a:rPr lang="ko-KR" altLang="en-US" dirty="0"/>
              <a:t>노랑</a:t>
            </a:r>
            <a:r>
              <a:rPr lang="en-US" altLang="ko-KR" dirty="0"/>
              <a:t>….)</a:t>
            </a:r>
          </a:p>
          <a:p>
            <a:r>
              <a:rPr lang="ko-KR" altLang="en-US" dirty="0"/>
              <a:t> </a:t>
            </a:r>
            <a:r>
              <a:rPr lang="en-US" altLang="ko-KR" dirty="0" err="1"/>
              <a:t>digitalWrite</a:t>
            </a:r>
            <a:r>
              <a:rPr lang="en-US" altLang="ko-KR" dirty="0"/>
              <a:t>(), 220 </a:t>
            </a:r>
            <a:r>
              <a:rPr lang="el-GR" altLang="ko-KR" dirty="0"/>
              <a:t>Ω</a:t>
            </a:r>
            <a:r>
              <a:rPr lang="en-US" altLang="ko-KR" dirty="0"/>
              <a:t> </a:t>
            </a:r>
            <a:r>
              <a:rPr lang="ko-KR" altLang="en-US" dirty="0"/>
              <a:t>저항</a:t>
            </a:r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A3F860C9-3B4D-49B1-A8F1-8C7A859CEF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2" t="29199" r="9393" b="29233"/>
          <a:stretch/>
        </p:blipFill>
        <p:spPr>
          <a:xfrm>
            <a:off x="3112432" y="2788686"/>
            <a:ext cx="5185459" cy="37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11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7D960-E5A7-4D13-AB83-7DCFEA64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Fritzing </a:t>
            </a:r>
            <a:r>
              <a:rPr lang="ko-KR" altLang="en-US" dirty="0">
                <a:latin typeface="+mn-ea"/>
                <a:ea typeface="+mn-ea"/>
              </a:rPr>
              <a:t>회로 작성</a:t>
            </a:r>
          </a:p>
        </p:txBody>
      </p:sp>
      <p:pic>
        <p:nvPicPr>
          <p:cNvPr id="6" name="내용 개체 틀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73B0BB4A-9B8F-4DAA-BD2F-9C4F8F3F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2" b="5660"/>
          <a:stretch/>
        </p:blipFill>
        <p:spPr>
          <a:xfrm>
            <a:off x="3259201" y="1463040"/>
            <a:ext cx="4782861" cy="494182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8DADB73-817D-4F03-AC4A-16FB0AD7E31D}"/>
                  </a:ext>
                </a:extLst>
              </p14:cNvPr>
              <p14:cNvContentPartPr/>
              <p14:nvPr/>
            </p14:nvContentPartPr>
            <p14:xfrm>
              <a:off x="4765680" y="3174840"/>
              <a:ext cx="2984760" cy="19436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8DADB73-817D-4F03-AC4A-16FB0AD7E3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6320" y="3165480"/>
                <a:ext cx="3003480" cy="19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2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D24B51C-E30B-5F4C-BE4C-A0895DB8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실습 과제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개의  </a:t>
            </a:r>
            <a:r>
              <a:rPr lang="en-US" altLang="ko-KR" dirty="0">
                <a:latin typeface="+mn-ea"/>
                <a:ea typeface="+mn-ea"/>
              </a:rPr>
              <a:t>LED ON/OFF </a:t>
            </a:r>
            <a:r>
              <a:rPr lang="ko-KR" altLang="en-US" dirty="0">
                <a:latin typeface="+mn-ea"/>
                <a:ea typeface="+mn-ea"/>
              </a:rPr>
              <a:t>하기</a:t>
            </a:r>
          </a:p>
        </p:txBody>
      </p:sp>
      <p:pic>
        <p:nvPicPr>
          <p:cNvPr id="7" name="내용 개체 틀 6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0E2399F-9E13-1B4B-BF90-A5F32F8A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6" b="5505"/>
          <a:stretch/>
        </p:blipFill>
        <p:spPr>
          <a:xfrm>
            <a:off x="3214685" y="1343818"/>
            <a:ext cx="5278084" cy="5427518"/>
          </a:xfrm>
        </p:spPr>
      </p:pic>
    </p:spTree>
    <p:extLst>
      <p:ext uri="{BB962C8B-B14F-4D97-AF65-F5344CB8AC3E}">
        <p14:creationId xmlns:p14="http://schemas.microsoft.com/office/powerpoint/2010/main" val="3266924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C6EFA-8B10-9149-AEEB-688ED1E6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71463"/>
            <a:ext cx="11129963" cy="663495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5100" dirty="0">
                <a:solidFill>
                  <a:prstClr val="black"/>
                </a:solidFill>
                <a:latin typeface="+mn-ea"/>
                <a:cs typeface="+mj-cs"/>
              </a:rPr>
              <a:t>Fritzing </a:t>
            </a:r>
            <a:r>
              <a:rPr kumimoji="1" lang="ko-KR" altLang="en-US" sz="5100" dirty="0">
                <a:solidFill>
                  <a:prstClr val="black"/>
                </a:solidFill>
                <a:latin typeface="+mn-ea"/>
                <a:cs typeface="+mj-cs"/>
              </a:rPr>
              <a:t>회로 그리기</a:t>
            </a:r>
            <a:endParaRPr kumimoji="1" lang="en-US" altLang="ko-KR" sz="5100" dirty="0">
              <a:solidFill>
                <a:prstClr val="black"/>
              </a:solidFill>
              <a:latin typeface="+mn-ea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5100" dirty="0">
                <a:solidFill>
                  <a:prstClr val="black"/>
                </a:solidFill>
                <a:latin typeface="+mn-ea"/>
                <a:cs typeface="+mj-cs"/>
              </a:rPr>
              <a:t>H/W </a:t>
            </a:r>
            <a:r>
              <a:rPr kumimoji="1" lang="ko-KR" altLang="en-US" sz="5100" dirty="0">
                <a:solidFill>
                  <a:prstClr val="black"/>
                </a:solidFill>
                <a:latin typeface="+mn-ea"/>
                <a:cs typeface="+mj-cs"/>
              </a:rPr>
              <a:t>회로 구성</a:t>
            </a:r>
            <a:endParaRPr kumimoji="1" lang="en-US" altLang="ko-KR" sz="5100" dirty="0">
              <a:solidFill>
                <a:prstClr val="black"/>
              </a:solidFill>
              <a:latin typeface="+mn-ea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5100" dirty="0">
                <a:solidFill>
                  <a:prstClr val="black"/>
                </a:solidFill>
                <a:latin typeface="+mn-ea"/>
                <a:cs typeface="+mj-cs"/>
              </a:rPr>
              <a:t>스케치 코드 작성</a:t>
            </a:r>
            <a:r>
              <a:rPr kumimoji="1" lang="en-US" altLang="ko-KR" sz="5100" dirty="0">
                <a:solidFill>
                  <a:prstClr val="black"/>
                </a:solidFill>
                <a:latin typeface="+mn-ea"/>
                <a:cs typeface="+mj-cs"/>
              </a:rPr>
              <a:t>,</a:t>
            </a:r>
            <a:r>
              <a:rPr kumimoji="1" lang="ko-KR" altLang="en-US" sz="5100" dirty="0">
                <a:solidFill>
                  <a:prstClr val="black"/>
                </a:solidFill>
                <a:latin typeface="+mn-ea"/>
                <a:cs typeface="+mj-cs"/>
              </a:rPr>
              <a:t> </a:t>
            </a:r>
            <a:r>
              <a:rPr kumimoji="1" lang="en-US" altLang="ko-KR" sz="5100" dirty="0">
                <a:solidFill>
                  <a:prstClr val="black"/>
                </a:solidFill>
                <a:latin typeface="+mn-ea"/>
                <a:cs typeface="+mj-cs"/>
              </a:rPr>
              <a:t> </a:t>
            </a:r>
            <a:r>
              <a:rPr kumimoji="1" lang="ko-KR" altLang="en-US" sz="5100" dirty="0">
                <a:solidFill>
                  <a:prstClr val="black"/>
                </a:solidFill>
                <a:latin typeface="+mn-ea"/>
                <a:cs typeface="+mj-cs"/>
              </a:rPr>
              <a:t>컴파일</a:t>
            </a:r>
            <a:r>
              <a:rPr kumimoji="1" lang="en-US" altLang="ko-KR" sz="5100" dirty="0">
                <a:solidFill>
                  <a:prstClr val="black"/>
                </a:solidFill>
                <a:latin typeface="+mn-ea"/>
                <a:cs typeface="+mj-cs"/>
              </a:rPr>
              <a:t>,</a:t>
            </a:r>
            <a:r>
              <a:rPr kumimoji="1" lang="ko-KR" altLang="en-US" sz="5100" dirty="0">
                <a:solidFill>
                  <a:prstClr val="black"/>
                </a:solidFill>
                <a:latin typeface="+mn-ea"/>
                <a:cs typeface="+mj-cs"/>
              </a:rPr>
              <a:t> 업로드</a:t>
            </a:r>
            <a:r>
              <a:rPr kumimoji="1" lang="en-US" altLang="ko-KR" sz="5100" dirty="0">
                <a:solidFill>
                  <a:prstClr val="black"/>
                </a:solidFill>
                <a:latin typeface="+mn-ea"/>
                <a:cs typeface="+mj-cs"/>
              </a:rPr>
              <a:t>,</a:t>
            </a:r>
            <a:r>
              <a:rPr kumimoji="1" lang="ko-KR" altLang="en-US" sz="5100" dirty="0">
                <a:solidFill>
                  <a:prstClr val="black"/>
                </a:solidFill>
                <a:latin typeface="+mn-ea"/>
                <a:cs typeface="+mj-cs"/>
              </a:rPr>
              <a:t> 결과 확인</a:t>
            </a:r>
            <a:endParaRPr kumimoji="1" lang="en-US" altLang="ko-KR" sz="5100" dirty="0">
              <a:solidFill>
                <a:prstClr val="black"/>
              </a:solidFill>
              <a:latin typeface="+mn-ea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5100" dirty="0">
                <a:solidFill>
                  <a:prstClr val="black"/>
                </a:solidFill>
                <a:latin typeface="+mn-ea"/>
                <a:cs typeface="+mj-cs"/>
              </a:rPr>
              <a:t>함수</a:t>
            </a:r>
            <a:r>
              <a:rPr kumimoji="1" lang="en-US" altLang="ko-KR" sz="5100" dirty="0">
                <a:solidFill>
                  <a:prstClr val="black"/>
                </a:solidFill>
                <a:latin typeface="+mn-ea"/>
                <a:cs typeface="+mj-cs"/>
              </a:rPr>
              <a:t>(function)</a:t>
            </a:r>
            <a:r>
              <a:rPr kumimoji="1" lang="ko-KR" altLang="en-US" sz="5100" dirty="0" err="1">
                <a:solidFill>
                  <a:prstClr val="black"/>
                </a:solidFill>
                <a:latin typeface="+mn-ea"/>
                <a:cs typeface="+mj-cs"/>
              </a:rPr>
              <a:t>를</a:t>
            </a:r>
            <a:r>
              <a:rPr kumimoji="1" lang="ko-KR" altLang="en-US" sz="5100" dirty="0">
                <a:solidFill>
                  <a:prstClr val="black"/>
                </a:solidFill>
                <a:latin typeface="+mn-ea"/>
                <a:cs typeface="+mj-cs"/>
              </a:rPr>
              <a:t> 사용한 코드 작성하기</a:t>
            </a:r>
            <a:endParaRPr kumimoji="1" lang="en-US" altLang="ko-KR" sz="5100" dirty="0">
              <a:solidFill>
                <a:prstClr val="black"/>
              </a:solidFill>
              <a:latin typeface="+mn-ea"/>
              <a:cs typeface="+mj-cs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ko-KR" altLang="en-US" sz="4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ko-KR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1" lang="en-US" altLang="ko-KR" sz="5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blink_LED</a:t>
            </a:r>
            <a:r>
              <a:rPr kumimoji="1" lang="en-US" altLang="ko-KR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kumimoji="1" lang="en-US" altLang="ko-KR" sz="5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pinNo</a:t>
            </a:r>
            <a:r>
              <a:rPr kumimoji="1" lang="en-US" altLang="ko-KR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1" lang="en-US" altLang="ko-KR" sz="5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delayTime</a:t>
            </a:r>
            <a:r>
              <a:rPr kumimoji="1" lang="en-US" altLang="ko-KR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ko-KR" altLang="en-US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ko-KR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ko-KR" altLang="en-US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ko-KR" sz="5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pinNO</a:t>
            </a:r>
            <a:r>
              <a:rPr kumimoji="1" lang="en-US" altLang="ko-KR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1" lang="ko-KR" altLang="en-US" sz="5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핀번호</a:t>
            </a:r>
            <a:r>
              <a:rPr kumimoji="1" lang="en-US" altLang="ko-KR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ko-KR" altLang="en-US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ko-KR" sz="5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delayTime</a:t>
            </a:r>
            <a:r>
              <a:rPr kumimoji="1" lang="en-US" altLang="ko-KR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delay </a:t>
            </a:r>
            <a:r>
              <a:rPr kumimoji="1" lang="ko-KR" altLang="en-US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시간</a:t>
            </a:r>
            <a:endParaRPr kumimoji="1" lang="en-US" altLang="ko-KR" sz="5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ko-KR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.......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ko-KR" sz="5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kumimoji="1" lang="en-US" altLang="ko-KR" sz="5100" dirty="0">
              <a:solidFill>
                <a:srgbClr val="FF0000"/>
              </a:solidFill>
              <a:latin typeface="+mn-ea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5100" dirty="0">
                <a:solidFill>
                  <a:prstClr val="black"/>
                </a:solidFill>
                <a:latin typeface="+mn-ea"/>
                <a:cs typeface="+mj-cs"/>
              </a:rPr>
              <a:t>LED</a:t>
            </a:r>
            <a:r>
              <a:rPr kumimoji="1" lang="ko-KR" altLang="en-US" sz="5100" dirty="0">
                <a:solidFill>
                  <a:prstClr val="black"/>
                </a:solidFill>
                <a:latin typeface="+mn-ea"/>
                <a:cs typeface="+mj-cs"/>
              </a:rPr>
              <a:t>가 </a:t>
            </a:r>
            <a:r>
              <a:rPr kumimoji="1" lang="ko-KR" altLang="en-US" sz="5100" dirty="0" err="1">
                <a:solidFill>
                  <a:prstClr val="black"/>
                </a:solidFill>
                <a:latin typeface="+mn-ea"/>
                <a:cs typeface="+mj-cs"/>
              </a:rPr>
              <a:t>랜덤하게</a:t>
            </a:r>
            <a:r>
              <a:rPr kumimoji="1" lang="ko-KR" altLang="en-US" sz="5100" dirty="0">
                <a:solidFill>
                  <a:prstClr val="black"/>
                </a:solidFill>
                <a:latin typeface="+mn-ea"/>
                <a:cs typeface="+mj-cs"/>
              </a:rPr>
              <a:t> </a:t>
            </a:r>
            <a:r>
              <a:rPr kumimoji="1" lang="en-US" altLang="ko-KR" sz="5100" dirty="0">
                <a:solidFill>
                  <a:prstClr val="black"/>
                </a:solidFill>
                <a:latin typeface="+mn-ea"/>
                <a:cs typeface="+mj-cs"/>
              </a:rPr>
              <a:t>ON/OFF</a:t>
            </a:r>
            <a:r>
              <a:rPr kumimoji="1" lang="ko-KR" altLang="en-US" sz="5100" dirty="0">
                <a:solidFill>
                  <a:prstClr val="black"/>
                </a:solidFill>
                <a:latin typeface="+mn-ea"/>
                <a:cs typeface="+mj-cs"/>
              </a:rPr>
              <a:t> 하기</a:t>
            </a:r>
            <a:endParaRPr kumimoji="1" lang="en-US" altLang="ko-KR" sz="5100" dirty="0">
              <a:solidFill>
                <a:prstClr val="black"/>
              </a:solidFill>
              <a:latin typeface="+mn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4400" dirty="0">
                <a:solidFill>
                  <a:prstClr val="black"/>
                </a:solidFill>
                <a:latin typeface="Calibri Light" panose="020F0302020204030204"/>
              </a:rPr>
              <a:t>     </a:t>
            </a:r>
            <a:r>
              <a:rPr kumimoji="1" lang="en-US" altLang="ko-KR" sz="4400" dirty="0">
                <a:solidFill>
                  <a:prstClr val="black"/>
                </a:solidFill>
                <a:latin typeface="+mn-ea"/>
              </a:rPr>
              <a:t>-</a:t>
            </a:r>
            <a:r>
              <a:rPr kumimoji="1" lang="ko-KR" altLang="en-US" sz="4400" dirty="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ko-KR" altLang="en-US" sz="4400" dirty="0" err="1">
                <a:solidFill>
                  <a:prstClr val="black"/>
                </a:solidFill>
                <a:latin typeface="+mn-ea"/>
              </a:rPr>
              <a:t>아두이노</a:t>
            </a:r>
            <a:r>
              <a:rPr kumimoji="1" lang="ko-KR" altLang="en-US" sz="44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" altLang="ko-Kore-KR" sz="4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random(</a:t>
            </a:r>
            <a:r>
              <a:rPr lang="en-US" altLang="ko-KR" sz="4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o-KR" altLang="en-US" sz="4400" dirty="0">
                <a:solidFill>
                  <a:prstClr val="black"/>
                </a:solidFill>
                <a:latin typeface="+mn-ea"/>
              </a:rPr>
              <a:t>함수 사용</a:t>
            </a:r>
            <a:endParaRPr lang="en-US" altLang="ko-KR" sz="4400" dirty="0">
              <a:solidFill>
                <a:prstClr val="black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4400" dirty="0">
                <a:solidFill>
                  <a:prstClr val="black"/>
                </a:solidFill>
                <a:latin typeface="+mn-ea"/>
                <a:cs typeface="+mj-cs"/>
              </a:rPr>
              <a:t>   </a:t>
            </a:r>
            <a:r>
              <a:rPr kumimoji="1" lang="en-US" altLang="ko-KR" sz="4400" dirty="0">
                <a:solidFill>
                  <a:prstClr val="black"/>
                </a:solidFill>
                <a:latin typeface="+mn-ea"/>
                <a:cs typeface="+mj-cs"/>
              </a:rPr>
              <a:t>-</a:t>
            </a:r>
            <a:r>
              <a:rPr kumimoji="1" lang="ko-KR" altLang="en-US" sz="4400" dirty="0">
                <a:solidFill>
                  <a:prstClr val="black"/>
                </a:solidFill>
                <a:latin typeface="+mn-ea"/>
                <a:cs typeface="+mj-cs"/>
              </a:rPr>
              <a:t> 참고 </a:t>
            </a:r>
            <a:r>
              <a:rPr kumimoji="1" lang="en-US" altLang="ko-KR" sz="4400" dirty="0">
                <a:solidFill>
                  <a:prstClr val="black"/>
                </a:solidFill>
                <a:latin typeface="+mn-ea"/>
                <a:cs typeface="+mj-cs"/>
              </a:rPr>
              <a:t>:</a:t>
            </a:r>
            <a:r>
              <a:rPr kumimoji="1" lang="ko-KR" altLang="en-US" sz="4400" dirty="0">
                <a:solidFill>
                  <a:prstClr val="black"/>
                </a:solidFill>
                <a:latin typeface="+mn-ea"/>
                <a:cs typeface="+mj-cs"/>
              </a:rPr>
              <a:t> </a:t>
            </a:r>
            <a:r>
              <a:rPr lang="en" altLang="ko-Kore-KR" sz="4400" dirty="0">
                <a:hlinkClick r:id="rId2"/>
              </a:rPr>
              <a:t>https://www.arduino.cc/reference/ko/language/functions/random-numbers/random/</a:t>
            </a:r>
            <a:r>
              <a:rPr kumimoji="1" lang="ko-KR" altLang="en-US" sz="4400" dirty="0">
                <a:solidFill>
                  <a:prstClr val="black"/>
                </a:solidFill>
                <a:latin typeface="+mn-ea"/>
                <a:cs typeface="+mj-cs"/>
              </a:rPr>
              <a:t> </a:t>
            </a:r>
            <a:endParaRPr kumimoji="1" lang="en-US" altLang="ko-KR" sz="4400" dirty="0">
              <a:solidFill>
                <a:prstClr val="black"/>
              </a:solidFill>
              <a:latin typeface="+mn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5400">
                <a:solidFill>
                  <a:srgbClr val="FF0000"/>
                </a:solidFill>
                <a:latin typeface="Courier New" panose="02070309020205020404" pitchFamily="49" charset="0"/>
                <a:ea typeface="휴먼모음T" panose="02030504000101010101" pitchFamily="18" charset="-127"/>
                <a:cs typeface="Courier New" panose="02070309020205020404" pitchFamily="49" charset="0"/>
              </a:rPr>
              <a:t> *</a:t>
            </a:r>
            <a:r>
              <a:rPr kumimoji="1" lang="ko-KR" altLang="en-US" sz="44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생각해보기 </a:t>
            </a:r>
            <a:r>
              <a:rPr kumimoji="1" lang="en-US" altLang="ko-KR" sz="44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: </a:t>
            </a:r>
            <a:r>
              <a:rPr kumimoji="1" lang="ko-KR" altLang="en-US" sz="44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코딩 때 </a:t>
            </a:r>
            <a:r>
              <a:rPr kumimoji="1" lang="en-US" altLang="ko-KR" sz="44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random() </a:t>
            </a:r>
            <a:r>
              <a:rPr kumimoji="1" lang="ko-KR" altLang="en-US" sz="44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함수로 생성된 </a:t>
            </a:r>
            <a:r>
              <a:rPr kumimoji="1" lang="en-US" altLang="ko-KR" sz="44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0,1,2 </a:t>
            </a:r>
            <a:r>
              <a:rPr kumimoji="1" lang="ko-KR" altLang="en-US" sz="44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값을 </a:t>
            </a:r>
            <a:r>
              <a:rPr kumimoji="1" lang="en-US" altLang="ko-KR" sz="44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D1, D2, D3</a:t>
            </a:r>
            <a:r>
              <a:rPr kumimoji="1" lang="ko-KR" altLang="en-US" sz="44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로 바꿔줘야 한다</a:t>
            </a:r>
            <a:r>
              <a:rPr kumimoji="1" lang="en-US" altLang="ko-KR" sz="44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.</a:t>
            </a:r>
            <a:r>
              <a:rPr kumimoji="1" lang="ko-KR" altLang="en-US" sz="4400" dirty="0">
                <a:solidFill>
                  <a:prstClr val="black"/>
                </a:solidFill>
                <a:latin typeface="+mn-ea"/>
                <a:cs typeface="+mj-cs"/>
              </a:rPr>
              <a:t>      </a:t>
            </a:r>
            <a:endParaRPr kumimoji="1" lang="en-US" altLang="ko-KR" sz="4400" dirty="0">
              <a:solidFill>
                <a:prstClr val="black"/>
              </a:solidFill>
              <a:latin typeface="+mn-ea"/>
              <a:cs typeface="+mj-cs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712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B075F-31B4-6345-AA72-A7CFA397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아두이노</a:t>
            </a:r>
            <a:r>
              <a:rPr kumimoji="1" lang="ko-KR" altLang="en-US" dirty="0"/>
              <a:t> 부품 회로 구성</a:t>
            </a:r>
            <a:endParaRPr kumimoji="1" lang="ko-Kore-KR" altLang="en-US" dirty="0"/>
          </a:p>
        </p:txBody>
      </p:sp>
      <p:pic>
        <p:nvPicPr>
          <p:cNvPr id="8" name="내용 개체 틀 7" descr="스크린샷, 표지판이(가) 표시된 사진&#10;&#10;자동 생성된 설명">
            <a:extLst>
              <a:ext uri="{FF2B5EF4-FFF2-40B4-BE49-F238E27FC236}">
                <a16:creationId xmlns:a16="http://schemas.microsoft.com/office/drawing/2014/main" id="{CD74F3BC-B06E-844F-B43D-A2DD8C031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4" y="2232250"/>
            <a:ext cx="11760232" cy="2840265"/>
          </a:xfrm>
        </p:spPr>
      </p:pic>
    </p:spTree>
    <p:extLst>
      <p:ext uri="{BB962C8B-B14F-4D97-AF65-F5344CB8AC3E}">
        <p14:creationId xmlns:p14="http://schemas.microsoft.com/office/powerpoint/2010/main" val="427634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C03B4-9EC4-5F4D-8883-F985C139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5" y="365125"/>
            <a:ext cx="10211274" cy="1325563"/>
          </a:xfrm>
        </p:spPr>
        <p:txBody>
          <a:bodyPr/>
          <a:lstStyle/>
          <a:p>
            <a:r>
              <a:rPr kumimoji="1" lang="ko-KR" altLang="en-US" dirty="0"/>
              <a:t>디지털 입출력 장치</a:t>
            </a:r>
            <a:endParaRPr kumimoji="1" lang="ko-Kore-KR" altLang="en-US" dirty="0"/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40C66F25-7152-424F-B3EA-F6B925B00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69" y="1690688"/>
            <a:ext cx="11356861" cy="4639492"/>
          </a:xfrm>
        </p:spPr>
      </p:pic>
    </p:spTree>
    <p:extLst>
      <p:ext uri="{BB962C8B-B14F-4D97-AF65-F5344CB8AC3E}">
        <p14:creationId xmlns:p14="http://schemas.microsoft.com/office/powerpoint/2010/main" val="264935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C03B4-9EC4-5F4D-8883-F985C139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04" y="365125"/>
            <a:ext cx="10199049" cy="1325563"/>
          </a:xfrm>
        </p:spPr>
        <p:txBody>
          <a:bodyPr/>
          <a:lstStyle/>
          <a:p>
            <a:r>
              <a:rPr kumimoji="1" lang="ko-KR" altLang="en-US" dirty="0"/>
              <a:t>아날로그 입출력 장치</a:t>
            </a:r>
            <a:endParaRPr kumimoji="1" lang="ko-Kore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C76B38D-E1A4-1E4D-983B-09686D63F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54" y="1690688"/>
            <a:ext cx="11525692" cy="4565733"/>
          </a:xfrm>
        </p:spPr>
      </p:pic>
    </p:spTree>
    <p:extLst>
      <p:ext uri="{BB962C8B-B14F-4D97-AF65-F5344CB8AC3E}">
        <p14:creationId xmlns:p14="http://schemas.microsoft.com/office/powerpoint/2010/main" val="243178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2DAA4-0E74-DC4F-95BE-999DE69B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아날로그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디지털</a:t>
            </a:r>
            <a:endParaRPr kumimoji="1" lang="ko-Kore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A25FA37-E178-F54E-85FF-FD8679C74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305" y="1570604"/>
            <a:ext cx="9923389" cy="4922271"/>
          </a:xfrm>
        </p:spPr>
      </p:pic>
    </p:spTree>
    <p:extLst>
      <p:ext uri="{BB962C8B-B14F-4D97-AF65-F5344CB8AC3E}">
        <p14:creationId xmlns:p14="http://schemas.microsoft.com/office/powerpoint/2010/main" val="291764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2DAA4-0E74-DC4F-95BE-999DE69B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아날로그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디지털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EA397E-5490-4A4E-89A2-0B89E512B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68" t="6490" r="2242" b="4202"/>
          <a:stretch/>
        </p:blipFill>
        <p:spPr>
          <a:xfrm>
            <a:off x="1244600" y="1690688"/>
            <a:ext cx="8966200" cy="4953684"/>
          </a:xfrm>
        </p:spPr>
      </p:pic>
    </p:spTree>
    <p:extLst>
      <p:ext uri="{BB962C8B-B14F-4D97-AF65-F5344CB8AC3E}">
        <p14:creationId xmlns:p14="http://schemas.microsoft.com/office/powerpoint/2010/main" val="376064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2DAA4-0E74-DC4F-95BE-999DE69B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아날로그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디지털 입출력</a:t>
            </a:r>
            <a:endParaRPr kumimoji="1" lang="ko-Kore-KR" altLang="en-US" dirty="0"/>
          </a:p>
        </p:txBody>
      </p:sp>
      <p:pic>
        <p:nvPicPr>
          <p:cNvPr id="7" name="내용 개체 틀 6" descr="조류이(가) 표시된 사진&#10;&#10;자동 생성된 설명">
            <a:extLst>
              <a:ext uri="{FF2B5EF4-FFF2-40B4-BE49-F238E27FC236}">
                <a16:creationId xmlns:a16="http://schemas.microsoft.com/office/drawing/2014/main" id="{87C09EE2-AB39-664B-8818-E8C2BC1A5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22" b="9102"/>
          <a:stretch/>
        </p:blipFill>
        <p:spPr>
          <a:xfrm>
            <a:off x="992703" y="1690688"/>
            <a:ext cx="11052527" cy="4654954"/>
          </a:xfrm>
        </p:spPr>
      </p:pic>
    </p:spTree>
    <p:extLst>
      <p:ext uri="{BB962C8B-B14F-4D97-AF65-F5344CB8AC3E}">
        <p14:creationId xmlns:p14="http://schemas.microsoft.com/office/powerpoint/2010/main" val="361914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514713" y="1194544"/>
            <a:ext cx="8571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전기회로에 흐르는 전류는 </a:t>
            </a:r>
            <a:r>
              <a:rPr lang="ko-KR" altLang="en-US" sz="2400" u="sng" dirty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전압에 비례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하고 </a:t>
            </a:r>
            <a:r>
              <a:rPr lang="ko-KR" altLang="en-US" sz="2400" u="sng" dirty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저항에 반비례</a:t>
            </a: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733230" y="246009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옴의 법칙 </a:t>
            </a:r>
            <a:r>
              <a:rPr lang="en-US" altLang="ko-KR" dirty="0">
                <a:latin typeface="+mj-ea"/>
              </a:rPr>
              <a:t>(Ohm’s Law)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46000" y="2332004"/>
                <a:ext cx="2062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00" y="2332004"/>
                <a:ext cx="2062800" cy="55399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46000" y="3173707"/>
                <a:ext cx="2062800" cy="1033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36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ko-KR" alt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00" y="3173707"/>
                <a:ext cx="2062800" cy="1033553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733231" y="5155795"/>
            <a:ext cx="7502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전압</a:t>
            </a:r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(V : Volt): </a:t>
            </a: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전류를 흐르게 하는 전기적인 압력</a:t>
            </a:r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단위 </a:t>
            </a:r>
            <a:r>
              <a:rPr lang="ko-KR" altLang="en-US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볼트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[V]</a:t>
            </a:r>
            <a:endParaRPr lang="ko-KR" altLang="en-US" sz="2000" b="1" u="sng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988" y="1899644"/>
            <a:ext cx="3494813" cy="27522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733231" y="5650837"/>
            <a:ext cx="9226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전류</a:t>
            </a:r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(I : Intensity of Current): </a:t>
            </a: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단위 시간에 통과하는 전하의 양</a:t>
            </a:r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단위 </a:t>
            </a:r>
            <a:r>
              <a:rPr lang="ko-KR" altLang="en-US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암페어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[A]</a:t>
            </a:r>
            <a:endParaRPr lang="ko-KR" altLang="en-US" sz="2000" b="1" u="sng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3230" y="6145878"/>
            <a:ext cx="7419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저항</a:t>
            </a:r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(R : Resistance): </a:t>
            </a: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전류의 흐름을 방해하는 성질</a:t>
            </a:r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단위 </a:t>
            </a:r>
            <a:r>
              <a:rPr lang="ko-KR" altLang="en-US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옴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l-GR" altLang="ko-KR" sz="2000" b="1" dirty="0">
                <a:solidFill>
                  <a:srgbClr val="0000FF"/>
                </a:solidFill>
                <a:latin typeface="HY견명조" panose="02030600000101010101" pitchFamily="18" charset="-127"/>
                <a:ea typeface="맑은 고딕" panose="020B0503020000020004" pitchFamily="50" charset="-127"/>
              </a:rPr>
              <a:t>Ω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u="sng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2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549</Words>
  <Application>Microsoft Office PowerPoint</Application>
  <PresentationFormat>와이드스크린</PresentationFormat>
  <Paragraphs>91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HY견명조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Office 테마</vt:lpstr>
      <vt:lpstr>3주차</vt:lpstr>
      <vt:lpstr>NodeMCU 실습 키트</vt:lpstr>
      <vt:lpstr>아두이노 부품 회로 구성</vt:lpstr>
      <vt:lpstr>디지털 입출력 장치</vt:lpstr>
      <vt:lpstr>아날로그 입출력 장치</vt:lpstr>
      <vt:lpstr>아날로그, 디지털</vt:lpstr>
      <vt:lpstr>아날로그, 디지털</vt:lpstr>
      <vt:lpstr>아날로그, 디지털 입출력</vt:lpstr>
      <vt:lpstr>PowerPoint 프레젠테이션</vt:lpstr>
      <vt:lpstr>  LED가 202 Ω 저항을 사용하는 이유?  </vt:lpstr>
      <vt:lpstr>저항값 읽기</vt:lpstr>
      <vt:lpstr>NodeMCU LED 제어 기초 </vt:lpstr>
      <vt:lpstr>내부 LED ON/OFF : LED_BUILTIN(D0)</vt:lpstr>
      <vt:lpstr>회로도 그리기 : Fritzing</vt:lpstr>
      <vt:lpstr>내부 LED 작동 확인 : D0(GPIO4) 핀</vt:lpstr>
      <vt:lpstr>NodeMCU LED 저항 계산</vt:lpstr>
      <vt:lpstr>1개 LED 제어 : D2(GPIO4) 핀</vt:lpstr>
      <vt:lpstr>스케치 : D2(GPIO4) 핀</vt:lpstr>
      <vt:lpstr>LED 작동 : D2 핀, 220 Ω 저항</vt:lpstr>
      <vt:lpstr>2개 LED ON/OFF</vt:lpstr>
      <vt:lpstr>Fritzing 회로 작성</vt:lpstr>
      <vt:lpstr>실습 과제 : 3개의  LED ON/OFF 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</dc:title>
  <dc:creator>김종현</dc:creator>
  <cp:lastModifiedBy>Kim Jong Hyun</cp:lastModifiedBy>
  <cp:revision>1</cp:revision>
  <dcterms:created xsi:type="dcterms:W3CDTF">2020-03-28T11:09:22Z</dcterms:created>
  <dcterms:modified xsi:type="dcterms:W3CDTF">2020-04-02T06:43:27Z</dcterms:modified>
</cp:coreProperties>
</file>