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839B5-046D-614F-888C-B8C4F15D3F84}" v="19" dt="2020-04-05T11:41:58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현" userId="04821729-14ff-45e1-8ecf-fb9aa59cdb5f" providerId="ADAL" clId="{F0A2BE7F-0F45-49DC-AA33-4458E1F7C73E}"/>
    <pc:docChg chg="modSld">
      <pc:chgData name="종현" userId="04821729-14ff-45e1-8ecf-fb9aa59cdb5f" providerId="ADAL" clId="{F0A2BE7F-0F45-49DC-AA33-4458E1F7C73E}" dt="2020-04-03T08:07:39.080" v="10" actId="20577"/>
      <pc:docMkLst>
        <pc:docMk/>
      </pc:docMkLst>
      <pc:sldChg chg="modSp mod">
        <pc:chgData name="종현" userId="04821729-14ff-45e1-8ecf-fb9aa59cdb5f" providerId="ADAL" clId="{F0A2BE7F-0F45-49DC-AA33-4458E1F7C73E}" dt="2020-04-03T08:07:39.080" v="10" actId="20577"/>
        <pc:sldMkLst>
          <pc:docMk/>
          <pc:sldMk cId="2714782494" sldId="256"/>
        </pc:sldMkLst>
        <pc:spChg chg="mod">
          <ac:chgData name="종현" userId="04821729-14ff-45e1-8ecf-fb9aa59cdb5f" providerId="ADAL" clId="{F0A2BE7F-0F45-49DC-AA33-4458E1F7C73E}" dt="2020-04-03T08:07:29.577" v="1" actId="1076"/>
          <ac:spMkLst>
            <pc:docMk/>
            <pc:sldMk cId="2714782494" sldId="256"/>
            <ac:spMk id="2" creationId="{8A33C7B0-77CB-4A89-8E35-4D18465A2D40}"/>
          </ac:spMkLst>
        </pc:spChg>
        <pc:spChg chg="mod">
          <ac:chgData name="종현" userId="04821729-14ff-45e1-8ecf-fb9aa59cdb5f" providerId="ADAL" clId="{F0A2BE7F-0F45-49DC-AA33-4458E1F7C73E}" dt="2020-04-03T08:07:39.080" v="10" actId="20577"/>
          <ac:spMkLst>
            <pc:docMk/>
            <pc:sldMk cId="2714782494" sldId="256"/>
            <ac:spMk id="3" creationId="{9D9B9379-0070-4A07-AEA0-06DA3318E8EB}"/>
          </ac:spMkLst>
        </pc:spChg>
      </pc:sldChg>
    </pc:docChg>
  </pc:docChgLst>
  <pc:docChgLst>
    <pc:chgData name="김종현" userId="04821729-14ff-45e1-8ecf-fb9aa59cdb5f" providerId="ADAL" clId="{33D839B5-046D-614F-888C-B8C4F15D3F84}"/>
    <pc:docChg chg="undo custSel addSld modSld">
      <pc:chgData name="김종현" userId="04821729-14ff-45e1-8ecf-fb9aa59cdb5f" providerId="ADAL" clId="{33D839B5-046D-614F-888C-B8C4F15D3F84}" dt="2020-04-05T11:45:00.644" v="978" actId="12"/>
      <pc:docMkLst>
        <pc:docMk/>
      </pc:docMkLst>
      <pc:sldChg chg="modSp">
        <pc:chgData name="김종현" userId="04821729-14ff-45e1-8ecf-fb9aa59cdb5f" providerId="ADAL" clId="{33D839B5-046D-614F-888C-B8C4F15D3F84}" dt="2020-04-05T11:45:00.644" v="978" actId="12"/>
        <pc:sldMkLst>
          <pc:docMk/>
          <pc:sldMk cId="2714782494" sldId="256"/>
        </pc:sldMkLst>
        <pc:spChg chg="mod">
          <ac:chgData name="김종현" userId="04821729-14ff-45e1-8ecf-fb9aa59cdb5f" providerId="ADAL" clId="{33D839B5-046D-614F-888C-B8C4F15D3F84}" dt="2020-04-05T11:45:00.644" v="978" actId="12"/>
          <ac:spMkLst>
            <pc:docMk/>
            <pc:sldMk cId="2714782494" sldId="256"/>
            <ac:spMk id="3" creationId="{9D9B9379-0070-4A07-AEA0-06DA3318E8EB}"/>
          </ac:spMkLst>
        </pc:spChg>
      </pc:sldChg>
      <pc:sldChg chg="addSp delSp modSp add">
        <pc:chgData name="김종현" userId="04821729-14ff-45e1-8ecf-fb9aa59cdb5f" providerId="ADAL" clId="{33D839B5-046D-614F-888C-B8C4F15D3F84}" dt="2020-04-05T11:40:30.270" v="711" actId="14100"/>
        <pc:sldMkLst>
          <pc:docMk/>
          <pc:sldMk cId="3768038299" sldId="257"/>
        </pc:sldMkLst>
        <pc:spChg chg="mod">
          <ac:chgData name="김종현" userId="04821729-14ff-45e1-8ecf-fb9aa59cdb5f" providerId="ADAL" clId="{33D839B5-046D-614F-888C-B8C4F15D3F84}" dt="2020-04-05T11:32:04.651" v="683" actId="20577"/>
          <ac:spMkLst>
            <pc:docMk/>
            <pc:sldMk cId="3768038299" sldId="257"/>
            <ac:spMk id="2" creationId="{94D59EE0-CB90-6C49-9149-B550367228E1}"/>
          </ac:spMkLst>
        </pc:spChg>
        <pc:spChg chg="mod">
          <ac:chgData name="김종현" userId="04821729-14ff-45e1-8ecf-fb9aa59cdb5f" providerId="ADAL" clId="{33D839B5-046D-614F-888C-B8C4F15D3F84}" dt="2020-04-05T11:40:30.270" v="711" actId="14100"/>
          <ac:spMkLst>
            <pc:docMk/>
            <pc:sldMk cId="3768038299" sldId="257"/>
            <ac:spMk id="3" creationId="{B1F9B898-139C-1943-8A2D-922D11112428}"/>
          </ac:spMkLst>
        </pc:spChg>
        <pc:spChg chg="add del mod">
          <ac:chgData name="김종현" userId="04821729-14ff-45e1-8ecf-fb9aa59cdb5f" providerId="ADAL" clId="{33D839B5-046D-614F-888C-B8C4F15D3F84}" dt="2020-04-05T11:38:58.481" v="704" actId="11529"/>
          <ac:spMkLst>
            <pc:docMk/>
            <pc:sldMk cId="3768038299" sldId="257"/>
            <ac:spMk id="6" creationId="{7624308D-B941-E042-AA91-189F2805555C}"/>
          </ac:spMkLst>
        </pc:spChg>
        <pc:picChg chg="add del mod modCrop">
          <ac:chgData name="김종현" userId="04821729-14ff-45e1-8ecf-fb9aa59cdb5f" providerId="ADAL" clId="{33D839B5-046D-614F-888C-B8C4F15D3F84}" dt="2020-04-05T11:30:25.140" v="665" actId="478"/>
          <ac:picMkLst>
            <pc:docMk/>
            <pc:sldMk cId="3768038299" sldId="257"/>
            <ac:picMk id="5" creationId="{2115E786-AD01-D34A-8CCB-D752AC20F95F}"/>
          </ac:picMkLst>
        </pc:picChg>
      </pc:sldChg>
      <pc:sldChg chg="addSp delSp modSp add">
        <pc:chgData name="김종현" userId="04821729-14ff-45e1-8ecf-fb9aa59cdb5f" providerId="ADAL" clId="{33D839B5-046D-614F-888C-B8C4F15D3F84}" dt="2020-04-05T11:37:55.813" v="690" actId="1076"/>
        <pc:sldMkLst>
          <pc:docMk/>
          <pc:sldMk cId="3347919262" sldId="258"/>
        </pc:sldMkLst>
        <pc:spChg chg="del">
          <ac:chgData name="김종현" userId="04821729-14ff-45e1-8ecf-fb9aa59cdb5f" providerId="ADAL" clId="{33D839B5-046D-614F-888C-B8C4F15D3F84}" dt="2020-04-05T11:31:06.450" v="672" actId="478"/>
          <ac:spMkLst>
            <pc:docMk/>
            <pc:sldMk cId="3347919262" sldId="258"/>
            <ac:spMk id="2" creationId="{32F9EA85-5CCF-DE43-A295-F47268BE131E}"/>
          </ac:spMkLst>
        </pc:spChg>
        <pc:spChg chg="del">
          <ac:chgData name="김종현" userId="04821729-14ff-45e1-8ecf-fb9aa59cdb5f" providerId="ADAL" clId="{33D839B5-046D-614F-888C-B8C4F15D3F84}" dt="2020-04-05T11:30:19.028" v="664"/>
          <ac:spMkLst>
            <pc:docMk/>
            <pc:sldMk cId="3347919262" sldId="258"/>
            <ac:spMk id="3" creationId="{09862ABF-31B6-4942-82AB-0EA01B00F0F4}"/>
          </ac:spMkLst>
        </pc:spChg>
        <pc:spChg chg="add del mod">
          <ac:chgData name="김종현" userId="04821729-14ff-45e1-8ecf-fb9aa59cdb5f" providerId="ADAL" clId="{33D839B5-046D-614F-888C-B8C4F15D3F84}" dt="2020-04-05T11:37:43.112" v="685" actId="931"/>
          <ac:spMkLst>
            <pc:docMk/>
            <pc:sldMk cId="3347919262" sldId="258"/>
            <ac:spMk id="6" creationId="{170BC7B9-34CD-1345-AC06-7C494C5C6A2B}"/>
          </ac:spMkLst>
        </pc:spChg>
        <pc:picChg chg="add del mod">
          <ac:chgData name="김종현" userId="04821729-14ff-45e1-8ecf-fb9aa59cdb5f" providerId="ADAL" clId="{33D839B5-046D-614F-888C-B8C4F15D3F84}" dt="2020-04-05T11:36:16.769" v="684" actId="478"/>
          <ac:picMkLst>
            <pc:docMk/>
            <pc:sldMk cId="3347919262" sldId="258"/>
            <ac:picMk id="4" creationId="{DCEA9F8D-0D53-A44C-9978-BF38D450D0A3}"/>
          </ac:picMkLst>
        </pc:picChg>
        <pc:picChg chg="add mod">
          <ac:chgData name="김종현" userId="04821729-14ff-45e1-8ecf-fb9aa59cdb5f" providerId="ADAL" clId="{33D839B5-046D-614F-888C-B8C4F15D3F84}" dt="2020-04-05T11:37:55.813" v="690" actId="1076"/>
          <ac:picMkLst>
            <pc:docMk/>
            <pc:sldMk cId="3347919262" sldId="258"/>
            <ac:picMk id="8" creationId="{6013E10A-2538-A743-8E7C-7B153347A541}"/>
          </ac:picMkLst>
        </pc:picChg>
      </pc:sldChg>
      <pc:sldChg chg="modSp add">
        <pc:chgData name="김종현" userId="04821729-14ff-45e1-8ecf-fb9aa59cdb5f" providerId="ADAL" clId="{33D839B5-046D-614F-888C-B8C4F15D3F84}" dt="2020-04-05T11:43:55.941" v="947" actId="20577"/>
        <pc:sldMkLst>
          <pc:docMk/>
          <pc:sldMk cId="41007320" sldId="259"/>
        </pc:sldMkLst>
        <pc:spChg chg="mod">
          <ac:chgData name="김종현" userId="04821729-14ff-45e1-8ecf-fb9aa59cdb5f" providerId="ADAL" clId="{33D839B5-046D-614F-888C-B8C4F15D3F84}" dt="2020-04-05T11:42:04.725" v="735" actId="20577"/>
          <ac:spMkLst>
            <pc:docMk/>
            <pc:sldMk cId="41007320" sldId="259"/>
            <ac:spMk id="2" creationId="{FC25DDE6-0FA1-1841-B7F9-095D19469E58}"/>
          </ac:spMkLst>
        </pc:spChg>
        <pc:spChg chg="mod">
          <ac:chgData name="김종현" userId="04821729-14ff-45e1-8ecf-fb9aa59cdb5f" providerId="ADAL" clId="{33D839B5-046D-614F-888C-B8C4F15D3F84}" dt="2020-04-05T11:43:55.941" v="947" actId="20577"/>
          <ac:spMkLst>
            <pc:docMk/>
            <pc:sldMk cId="41007320" sldId="259"/>
            <ac:spMk id="3" creationId="{4E0E4755-0FD6-1644-B704-AA578C3170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000F9-27AC-4AF0-974A-79436415D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0DD0F6-8877-476B-AC35-B6D25895F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F599A-D016-4BE7-84D5-EFB9E8A2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16B-B27A-4986-A6E7-59BAD5AC7553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67A64-ECB6-40FB-AC08-459BD0FB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3DA4E-E719-481A-91B2-C348F41D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FB40-D8EB-44FB-AA23-1C65E0BD4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2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1FDF9-9C22-4DB3-88E8-18589E4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A98111-644E-4F52-887C-70B79ED02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2C15A-6389-4DA1-BE46-37BE9DAD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16B-B27A-4986-A6E7-59BAD5AC7553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BB900-B827-41C5-A9DC-38D3986B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A1EFD-B3EE-4C27-9413-F790F1AD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FB40-D8EB-44FB-AA23-1C65E0BD4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7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2EB87B-96D6-4F52-A1EA-2D2D5D4C7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B60433-042D-4AEB-8066-22BD0E0DB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35C40-C6B5-4E84-9194-A092FAE2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16B-B27A-4986-A6E7-59BAD5AC7553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3D3C9-02B1-4C51-A5F1-078CEE06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7FAA9-59BE-4345-8E93-AAF48651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FB40-D8EB-44FB-AA23-1C65E0BD4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7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89037-A0EB-4913-B14F-987D0CAB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03ABA-E5DA-4DB0-A3F7-E7E1DCE32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71E0D-E8E8-43C5-B041-8BA90681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16B-B27A-4986-A6E7-59BAD5AC7553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61617-8065-4D66-BF59-B985AD0C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8ED03-1E3A-46C6-A00F-69DB6383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FB40-D8EB-44FB-AA23-1C65E0BD4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8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CFBF4-10FC-49AB-A056-0A59DFD8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D9C8B1-E44E-41C3-BF79-A999F57C6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4BFDA-9FC8-421A-8BE0-3552067D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16B-B27A-4986-A6E7-59BAD5AC7553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39FEE-0974-46D2-8B9A-C70C57FC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CB6B1-10FD-4D8A-A52D-BE66034B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FB40-D8EB-44FB-AA23-1C65E0BD4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40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343E2-9E7B-4662-A5F0-7BD0D33C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098B9-987B-4865-89C1-CF7FF12FB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EF4B45-8DEA-4312-AC31-5A24E8F46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24305D-9212-463C-ADA6-769E218B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16B-B27A-4986-A6E7-59BAD5AC7553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8D547F-A3D5-4419-9246-ABDD5A9F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5CD8C5-824F-4C96-AFD7-77C3F202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FB40-D8EB-44FB-AA23-1C65E0BD4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35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9DB47-6051-4379-B739-33256866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62810-A8BA-46CE-8DB9-6C020C7CF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5A08D2-9273-4529-B775-DD26A0CA5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A60217-C4D2-4566-9F94-9359CA84B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4E99D0-1D48-42A6-B0EC-3B4492129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10A94B-6AB0-4DCC-A7BF-412211B9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16B-B27A-4986-A6E7-59BAD5AC7553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31D004-8D2F-4514-9719-A17865A9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03D75A-981E-4701-9317-EFA2A198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FB40-D8EB-44FB-AA23-1C65E0BD4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94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FEACA-A642-4EF1-BA52-9CCE452B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A79073-C020-40BF-80D0-E7CB5451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16B-B27A-4986-A6E7-59BAD5AC7553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49DFED-090E-496A-9362-6BC691A8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2960C8-9F45-4D75-9C32-1814AE35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FB40-D8EB-44FB-AA23-1C65E0BD4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2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40F3FB-E277-4FDF-B44F-683D3B7A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16B-B27A-4986-A6E7-59BAD5AC7553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D778FE-5611-45FB-BEAD-4B14C204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6FA42C-66B6-4A85-B6D6-BF3660EA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FB40-D8EB-44FB-AA23-1C65E0BD4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13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70C1C-7E51-49C2-9B92-1282B11A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CB273-A645-4FDC-831D-DCB8F541C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4FC72D-4793-4447-A288-C56980F8F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F416B5-D6CE-49AF-988A-27339055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16B-B27A-4986-A6E7-59BAD5AC7553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67981C-F772-45C1-895F-EAB3BBEA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F0C5F-D055-481D-89FF-DDEA763E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FB40-D8EB-44FB-AA23-1C65E0BD4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91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9AA22-420B-4BCA-B678-30DCBF07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F6B5AC-0C24-4468-BEEF-43E64841E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1D0ADA-3F3F-46FA-93C4-03FA1077C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51BBEB-D140-4717-973C-5B35AFD2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516B-B27A-4986-A6E7-59BAD5AC7553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D3E532-F1B5-4DBB-B83D-F751E706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2A643C-F020-4FDA-B53F-284005C1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FB40-D8EB-44FB-AA23-1C65E0BD4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3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A15336-AA81-4144-966D-F0D0234C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B31557-AE2B-4523-BA81-3723C3489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43DB3-76AF-4720-ACBC-421BD52DB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2516B-B27A-4986-A6E7-59BAD5AC7553}" type="datetimeFigureOut">
              <a:rPr lang="ko-KR" altLang="en-US" smtClean="0"/>
              <a:t>2020. 4. 5.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598F8-F881-463F-B2D7-6FC41F195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1D7CF-F4F5-4BE7-89BB-7AB704482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6FB40-D8EB-44FB-AA23-1C65E0BD4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9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3C7B0-77CB-4A89-8E35-4D18465A2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2896"/>
            <a:ext cx="9144000" cy="1344111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9B9379-0070-4A07-AEA0-06DA3318E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36395"/>
            <a:ext cx="9144000" cy="3591427"/>
          </a:xfrm>
        </p:spPr>
        <p:txBody>
          <a:bodyPr>
            <a:normAutofit lnSpcReduction="10000"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err="1"/>
              <a:t>NodeMCU</a:t>
            </a:r>
            <a:r>
              <a:rPr lang="ko-KR" altLang="en-US" sz="2800" dirty="0"/>
              <a:t>로 실습 문제 구현 해보기</a:t>
            </a:r>
            <a:endParaRPr lang="en-US" altLang="ko-KR" sz="2800" dirty="0"/>
          </a:p>
          <a:p>
            <a:pPr marL="914400" lvl="1" indent="-457200" algn="l">
              <a:lnSpc>
                <a:spcPct val="150000"/>
              </a:lnSpc>
              <a:buAutoNum type="arabicPeriod"/>
            </a:pPr>
            <a:r>
              <a:rPr lang="en-US" altLang="ko-KR" sz="2400" dirty="0"/>
              <a:t>1 LED</a:t>
            </a:r>
            <a:r>
              <a:rPr lang="ko-KR" altLang="en-US" sz="2400" dirty="0"/>
              <a:t> </a:t>
            </a:r>
            <a:r>
              <a:rPr lang="en-US" altLang="ko-KR" sz="2400" dirty="0"/>
              <a:t>ON/OFF</a:t>
            </a:r>
          </a:p>
          <a:p>
            <a:pPr marL="914400" lvl="1" indent="-457200" algn="l">
              <a:lnSpc>
                <a:spcPct val="150000"/>
              </a:lnSpc>
              <a:buAutoNum type="arabicPeriod"/>
            </a:pPr>
            <a:r>
              <a:rPr lang="en-US" altLang="ko-KR" sz="2400" dirty="0"/>
              <a:t>2 LED</a:t>
            </a:r>
            <a:r>
              <a:rPr lang="ko-KR" altLang="en-US" sz="2400" dirty="0"/>
              <a:t> </a:t>
            </a:r>
            <a:r>
              <a:rPr lang="en-US" altLang="ko-KR" sz="2400" dirty="0"/>
              <a:t>ON/OFF</a:t>
            </a:r>
          </a:p>
          <a:p>
            <a:pPr marL="914400" lvl="1" indent="-457200" algn="l">
              <a:lnSpc>
                <a:spcPct val="150000"/>
              </a:lnSpc>
              <a:buAutoNum type="arabicPeriod"/>
            </a:pPr>
            <a:r>
              <a:rPr lang="en-US" altLang="ko-KR" sz="2400" dirty="0"/>
              <a:t>3 LED ON/OFF</a:t>
            </a:r>
          </a:p>
          <a:p>
            <a:pPr marL="914400" lvl="1" indent="-457200" algn="l">
              <a:lnSpc>
                <a:spcPct val="150000"/>
              </a:lnSpc>
              <a:buAutoNum type="arabicPeriod"/>
            </a:pPr>
            <a:r>
              <a:rPr lang="ko-KR" altLang="en-US" sz="2400" dirty="0"/>
              <a:t>함수</a:t>
            </a:r>
            <a:r>
              <a:rPr lang="en-US" altLang="ko-KR" sz="2400" dirty="0"/>
              <a:t>(Function) </a:t>
            </a:r>
            <a:r>
              <a:rPr lang="ko-KR" altLang="en-US" sz="2400" dirty="0"/>
              <a:t>사용하기</a:t>
            </a:r>
            <a:endParaRPr lang="en-US" altLang="ko-KR" sz="2400" dirty="0"/>
          </a:p>
          <a:p>
            <a:pPr marL="914400" lvl="1" indent="-457200" algn="l">
              <a:lnSpc>
                <a:spcPct val="150000"/>
              </a:lnSpc>
              <a:buAutoNum type="arabicPeriod"/>
            </a:pPr>
            <a:r>
              <a:rPr lang="en-US" altLang="ko-KR" sz="2400" dirty="0"/>
              <a:t>random() </a:t>
            </a:r>
            <a:r>
              <a:rPr lang="ko-KR" altLang="en-US" sz="2400" dirty="0"/>
              <a:t>함수로 </a:t>
            </a:r>
            <a:r>
              <a:rPr lang="en-US" altLang="ko-KR" sz="2400" dirty="0"/>
              <a:t>random LED</a:t>
            </a:r>
            <a:r>
              <a:rPr lang="ko-KR" altLang="en-US" sz="2400" dirty="0"/>
              <a:t> </a:t>
            </a:r>
            <a:r>
              <a:rPr lang="en-US" altLang="ko-KR" sz="2400" dirty="0"/>
              <a:t>ON/OFF</a:t>
            </a:r>
            <a:r>
              <a:rPr lang="ko-KR" altLang="en-US" sz="2400" dirty="0"/>
              <a:t> 하기</a:t>
            </a:r>
          </a:p>
        </p:txBody>
      </p:sp>
    </p:spTree>
    <p:extLst>
      <p:ext uri="{BB962C8B-B14F-4D97-AF65-F5344CB8AC3E}">
        <p14:creationId xmlns:p14="http://schemas.microsoft.com/office/powerpoint/2010/main" val="271478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59EE0-CB90-6C49-9149-B5503672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실습 과제 </a:t>
            </a:r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9B898-139C-1943-8A2D-922D11112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674246" cy="508696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3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LED</a:t>
            </a:r>
            <a:r>
              <a:rPr kumimoji="1" lang="ko-KR" altLang="en-US" dirty="0"/>
              <a:t>가 다음과 같이 방향성</a:t>
            </a:r>
            <a:r>
              <a:rPr kumimoji="1" lang="en-US" altLang="ko-KR" dirty="0"/>
              <a:t>(</a:t>
            </a:r>
            <a:r>
              <a:rPr kumimoji="1" lang="ko-KR" altLang="en-US" dirty="0">
                <a:sym typeface="Wingdings" pitchFamily="2" charset="2"/>
              </a:rPr>
              <a:t>→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← </a:t>
            </a:r>
            <a:r>
              <a:rPr kumimoji="1" lang="en-US" altLang="ko-KR" dirty="0">
                <a:sym typeface="Wingdings" pitchFamily="2" charset="2"/>
              </a:rPr>
              <a:t>)</a:t>
            </a:r>
            <a:r>
              <a:rPr kumimoji="1" lang="ko-KR" altLang="en-US" dirty="0"/>
              <a:t>을 가지고 </a:t>
            </a:r>
            <a:r>
              <a:rPr kumimoji="1" lang="en-US" altLang="ko-KR" dirty="0"/>
              <a:t>ON/OFF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순환하도록 구현 하시오</a:t>
            </a:r>
            <a:r>
              <a:rPr kumimoji="1"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Red(1), Blue(2), Yellow(3)	</a:t>
            </a:r>
          </a:p>
          <a:p>
            <a:pPr lvl="2">
              <a:lnSpc>
                <a:spcPct val="150000"/>
              </a:lnSpc>
            </a:pPr>
            <a:r>
              <a:rPr kumimoji="1" lang="en-US" altLang="ko-Kore-KR" sz="2400" dirty="0"/>
              <a:t>1-&gt;2-&gt;3-&gt;2-&gt;1-&gt;2-&gt;3-&gt;1…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dirty="0"/>
              <a:t>void </a:t>
            </a:r>
            <a:r>
              <a:rPr kumimoji="1" lang="en-US" altLang="ko-Kore-KR" dirty="0" err="1"/>
              <a:t>blink_LED</a:t>
            </a:r>
            <a:r>
              <a:rPr kumimoji="1" lang="en-US" altLang="ko-Kore-KR" dirty="0"/>
              <a:t>() </a:t>
            </a:r>
            <a:r>
              <a:rPr kumimoji="1" lang="ko-KR" altLang="en-US" dirty="0"/>
              <a:t>함수를 사용한다</a:t>
            </a:r>
            <a:r>
              <a:rPr kumimoji="1"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힌트</a:t>
            </a:r>
            <a:endParaRPr kumimoji="1" lang="en-US" altLang="ko-KR" dirty="0"/>
          </a:p>
          <a:p>
            <a:pPr lvl="2">
              <a:lnSpc>
                <a:spcPct val="150000"/>
              </a:lnSpc>
            </a:pPr>
            <a:r>
              <a:rPr kumimoji="1" lang="ko-KR" altLang="en-US" sz="2400" dirty="0"/>
              <a:t>방향성</a:t>
            </a:r>
            <a:r>
              <a:rPr kumimoji="1" lang="en-US" altLang="ko-KR" sz="2400" dirty="0"/>
              <a:t>(up, down)</a:t>
            </a:r>
            <a:r>
              <a:rPr kumimoji="1" lang="ko-KR" altLang="en-US" sz="2400" dirty="0"/>
              <a:t>을 </a:t>
            </a:r>
            <a:r>
              <a:rPr kumimoji="1" lang="en-US" altLang="ko-KR" sz="2400" dirty="0"/>
              <a:t>check </a:t>
            </a:r>
            <a:r>
              <a:rPr kumimoji="1" lang="ko-KR" altLang="en-US" sz="2400" dirty="0"/>
              <a:t>해야 한다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up</a:t>
            </a:r>
            <a:r>
              <a:rPr kumimoji="1" lang="ko-KR" altLang="en-US" sz="2400" dirty="0"/>
              <a:t>이면 </a:t>
            </a:r>
            <a:r>
              <a:rPr kumimoji="1" lang="en-US" altLang="ko-KR" sz="2400" dirty="0"/>
              <a:t>true, down </a:t>
            </a:r>
            <a:r>
              <a:rPr kumimoji="1" lang="ko-KR" altLang="en-US" sz="2400" dirty="0"/>
              <a:t>방향이면 </a:t>
            </a:r>
            <a:r>
              <a:rPr kumimoji="1" lang="en-US" altLang="ko-KR" sz="2400" dirty="0"/>
              <a:t>false.</a:t>
            </a:r>
          </a:p>
          <a:p>
            <a:pPr lvl="2">
              <a:lnSpc>
                <a:spcPct val="150000"/>
              </a:lnSpc>
            </a:pPr>
            <a:r>
              <a:rPr kumimoji="1" lang="en-US" altLang="ko-Kore-KR" sz="2400" dirty="0"/>
              <a:t>up</a:t>
            </a:r>
            <a:r>
              <a:rPr kumimoji="1" lang="ko-KR" altLang="en-US" sz="2400" dirty="0"/>
              <a:t>이면 </a:t>
            </a:r>
            <a:r>
              <a:rPr kumimoji="1" lang="en-US" altLang="ko-KR" sz="2400" dirty="0"/>
              <a:t>count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1</a:t>
            </a:r>
            <a:r>
              <a:rPr kumimoji="1" lang="ko-KR" altLang="en-US" sz="2400" dirty="0"/>
              <a:t>씩 증가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down</a:t>
            </a:r>
            <a:r>
              <a:rPr kumimoji="1" lang="ko-KR" altLang="en-US" sz="2400" dirty="0"/>
              <a:t>이면 </a:t>
            </a:r>
            <a:r>
              <a:rPr kumimoji="1" lang="en-US" altLang="ko-KR" sz="2400" dirty="0"/>
              <a:t>count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1</a:t>
            </a:r>
            <a:r>
              <a:rPr kumimoji="1" lang="ko-KR" altLang="en-US" sz="2400" dirty="0"/>
              <a:t>씩 감소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803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 descr="전자기기, 회로, 테이블이(가) 표시된 사진&#10;&#10;자동 생성된 설명">
            <a:extLst>
              <a:ext uri="{FF2B5EF4-FFF2-40B4-BE49-F238E27FC236}">
                <a16:creationId xmlns:a16="http://schemas.microsoft.com/office/drawing/2014/main" id="{6013E10A-2538-A743-8E7C-7B153347A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160" y="388661"/>
            <a:ext cx="8109679" cy="6080678"/>
          </a:xfrm>
        </p:spPr>
      </p:pic>
    </p:spTree>
    <p:extLst>
      <p:ext uri="{BB962C8B-B14F-4D97-AF65-F5344CB8AC3E}">
        <p14:creationId xmlns:p14="http://schemas.microsoft.com/office/powerpoint/2010/main" val="334791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5DDE6-0FA1-1841-B7F9-095D1946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과제</a:t>
            </a:r>
            <a:r>
              <a:rPr kumimoji="1" lang="ko-KR" altLang="en-US" dirty="0"/>
              <a:t> 제출 방법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E4755-0FD6-1644-B704-AA578C31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ore-KR" altLang="en-US" dirty="0"/>
              <a:t>제출물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ore-KR" dirty="0"/>
              <a:t>Fritzing </a:t>
            </a:r>
            <a:r>
              <a:rPr kumimoji="1" lang="ko-KR" altLang="en-US" dirty="0"/>
              <a:t>화일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 err="1"/>
              <a:t>아두이노</a:t>
            </a:r>
            <a:r>
              <a:rPr kumimoji="1" lang="ko-KR" altLang="en-US" dirty="0"/>
              <a:t> 스케치 소스코드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간단한 실행 동영상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 </a:t>
            </a:r>
            <a:r>
              <a:rPr kumimoji="1" lang="en-US" altLang="ko-KR" dirty="0"/>
              <a:t>E-Campus </a:t>
            </a:r>
            <a:r>
              <a:rPr kumimoji="1" lang="ko-KR" altLang="en-US" dirty="0" err="1"/>
              <a:t>과제방</a:t>
            </a:r>
            <a:r>
              <a:rPr kumimoji="1" lang="ko-KR" altLang="en-US" dirty="0"/>
              <a:t> 참고 및 제출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제출기한 등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00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8E15958C261AF4D9878310A1247F06D" ma:contentTypeVersion="10" ma:contentTypeDescription="새 문서를 만듭니다." ma:contentTypeScope="" ma:versionID="0578090a571e9e3f299084c748d7c5a8">
  <xsd:schema xmlns:xsd="http://www.w3.org/2001/XMLSchema" xmlns:xs="http://www.w3.org/2001/XMLSchema" xmlns:p="http://schemas.microsoft.com/office/2006/metadata/properties" xmlns:ns3="3e85bc61-11ec-43a6-af17-3439dec2f097" targetNamespace="http://schemas.microsoft.com/office/2006/metadata/properties" ma:root="true" ma:fieldsID="0c435df990777a4eb147687e572d9d7e" ns3:_="">
    <xsd:import namespace="3e85bc61-11ec-43a6-af17-3439dec2f09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5bc61-11ec-43a6-af17-3439dec2f0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DE10D8-AF84-4764-A503-A04688AE0356}">
  <ds:schemaRefs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3e85bc61-11ec-43a6-af17-3439dec2f097"/>
  </ds:schemaRefs>
</ds:datastoreItem>
</file>

<file path=customXml/itemProps2.xml><?xml version="1.0" encoding="utf-8"?>
<ds:datastoreItem xmlns:ds="http://schemas.openxmlformats.org/officeDocument/2006/customXml" ds:itemID="{DBB8E5A0-F266-4FB7-AE64-36019501C3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CD2406-DDC6-41AF-A767-F4FA06F286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85bc61-11ec-43a6-af17-3439dec2f0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154</Words>
  <Application>Microsoft Macintosh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4주차 </vt:lpstr>
      <vt:lpstr>실습 과제 03</vt:lpstr>
      <vt:lpstr>PowerPoint 프레젠테이션</vt:lpstr>
      <vt:lpstr>과제 제출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4주차 </dc:title>
  <dc:creator>Kim Jong Hyun</dc:creator>
  <cp:lastModifiedBy>김종현</cp:lastModifiedBy>
  <cp:revision>1</cp:revision>
  <dcterms:created xsi:type="dcterms:W3CDTF">2020-04-03T08:02:56Z</dcterms:created>
  <dcterms:modified xsi:type="dcterms:W3CDTF">2020-04-05T11:45:05Z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0x01010038E15958C261AF4D9878310A1247F06D</vt:lpwstr>
  </property>
</Properties>
</file>