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84" r:id="rId5"/>
    <p:sldId id="258" r:id="rId6"/>
    <p:sldId id="259" r:id="rId7"/>
    <p:sldId id="287" r:id="rId8"/>
    <p:sldId id="257" r:id="rId9"/>
    <p:sldId id="260" r:id="rId10"/>
    <p:sldId id="262" r:id="rId11"/>
    <p:sldId id="264" r:id="rId12"/>
    <p:sldId id="263" r:id="rId13"/>
    <p:sldId id="261" r:id="rId14"/>
    <p:sldId id="267" r:id="rId15"/>
    <p:sldId id="271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815B-D9C5-4901-BCB9-A9BC26EE3D0E}" v="97" dt="2020-06-16T07:00:46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 snapToObjects="1" showGuides="1">
      <p:cViewPr varScale="1">
        <p:scale>
          <a:sx n="101" d="100"/>
          <a:sy n="101" d="100"/>
        </p:scale>
        <p:origin x="76" y="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85C6E6B8-1B44-9744-B75B-C19A03A464A0}"/>
    <pc:docChg chg="custSel modSld">
      <pc:chgData name="김종현" userId="04821729-14ff-45e1-8ecf-fb9aa59cdb5f" providerId="ADAL" clId="{85C6E6B8-1B44-9744-B75B-C19A03A464A0}" dt="2020-06-14T15:06:32.854" v="38" actId="14100"/>
      <pc:docMkLst>
        <pc:docMk/>
      </pc:docMkLst>
      <pc:sldChg chg="addSp delSp modSp">
        <pc:chgData name="김종현" userId="04821729-14ff-45e1-8ecf-fb9aa59cdb5f" providerId="ADAL" clId="{85C6E6B8-1B44-9744-B75B-C19A03A464A0}" dt="2020-06-14T15:06:32.854" v="38" actId="14100"/>
        <pc:sldMkLst>
          <pc:docMk/>
          <pc:sldMk cId="1353984124" sldId="263"/>
        </pc:sldMkLst>
        <pc:spChg chg="mod">
          <ac:chgData name="김종현" userId="04821729-14ff-45e1-8ecf-fb9aa59cdb5f" providerId="ADAL" clId="{85C6E6B8-1B44-9744-B75B-C19A03A464A0}" dt="2020-06-14T15:01:31.282" v="10" actId="1076"/>
          <ac:spMkLst>
            <pc:docMk/>
            <pc:sldMk cId="1353984124" sldId="263"/>
            <ac:spMk id="2" creationId="{CF5E1A76-681A-4C41-AFBD-41BAF9998B2D}"/>
          </ac:spMkLst>
        </pc:spChg>
        <pc:spChg chg="add del mod">
          <ac:chgData name="김종현" userId="04821729-14ff-45e1-8ecf-fb9aa59cdb5f" providerId="ADAL" clId="{85C6E6B8-1B44-9744-B75B-C19A03A464A0}" dt="2020-06-14T15:00:55.436" v="1" actId="931"/>
          <ac:spMkLst>
            <pc:docMk/>
            <pc:sldMk cId="1353984124" sldId="263"/>
            <ac:spMk id="4" creationId="{8A135CF9-9C4B-B44E-B915-C65CA83C04C6}"/>
          </ac:spMkLst>
        </pc:spChg>
        <pc:picChg chg="del">
          <ac:chgData name="김종현" userId="04821729-14ff-45e1-8ecf-fb9aa59cdb5f" providerId="ADAL" clId="{85C6E6B8-1B44-9744-B75B-C19A03A464A0}" dt="2020-06-14T15:00:29.029" v="0" actId="478"/>
          <ac:picMkLst>
            <pc:docMk/>
            <pc:sldMk cId="1353984124" sldId="263"/>
            <ac:picMk id="5" creationId="{2750E02B-ABED-A045-93CB-4B3257498577}"/>
          </ac:picMkLst>
        </pc:picChg>
        <pc:picChg chg="add mod modCrop">
          <ac:chgData name="김종현" userId="04821729-14ff-45e1-8ecf-fb9aa59cdb5f" providerId="ADAL" clId="{85C6E6B8-1B44-9744-B75B-C19A03A464A0}" dt="2020-06-14T15:06:32.854" v="38" actId="14100"/>
          <ac:picMkLst>
            <pc:docMk/>
            <pc:sldMk cId="1353984124" sldId="263"/>
            <ac:picMk id="7" creationId="{CBB7B87C-B306-D341-9CD6-9D17AD91C804}"/>
          </ac:picMkLst>
        </pc:picChg>
      </pc:sldChg>
      <pc:sldChg chg="addSp delSp modSp">
        <pc:chgData name="김종현" userId="04821729-14ff-45e1-8ecf-fb9aa59cdb5f" providerId="ADAL" clId="{85C6E6B8-1B44-9744-B75B-C19A03A464A0}" dt="2020-06-14T15:06:24.207" v="37" actId="208"/>
        <pc:sldMkLst>
          <pc:docMk/>
          <pc:sldMk cId="4095538631" sldId="264"/>
        </pc:sldMkLst>
        <pc:spChg chg="mod">
          <ac:chgData name="김종현" userId="04821729-14ff-45e1-8ecf-fb9aa59cdb5f" providerId="ADAL" clId="{85C6E6B8-1B44-9744-B75B-C19A03A464A0}" dt="2020-06-14T15:05:38.394" v="25" actId="1076"/>
          <ac:spMkLst>
            <pc:docMk/>
            <pc:sldMk cId="4095538631" sldId="264"/>
            <ac:spMk id="2" creationId="{F89AE7DB-E20E-DB48-AEF6-AFFF18452D7F}"/>
          </ac:spMkLst>
        </pc:spChg>
        <pc:spChg chg="del">
          <ac:chgData name="김종현" userId="04821729-14ff-45e1-8ecf-fb9aa59cdb5f" providerId="ADAL" clId="{85C6E6B8-1B44-9744-B75B-C19A03A464A0}" dt="2020-06-14T15:04:28.666" v="11" actId="931"/>
          <ac:spMkLst>
            <pc:docMk/>
            <pc:sldMk cId="4095538631" sldId="264"/>
            <ac:spMk id="3" creationId="{AF508B65-281C-8C4F-8185-9499C8DD111A}"/>
          </ac:spMkLst>
        </pc:spChg>
        <pc:picChg chg="add mod modCrop">
          <ac:chgData name="김종현" userId="04821729-14ff-45e1-8ecf-fb9aa59cdb5f" providerId="ADAL" clId="{85C6E6B8-1B44-9744-B75B-C19A03A464A0}" dt="2020-06-14T15:06:08.637" v="33" actId="208"/>
          <ac:picMkLst>
            <pc:docMk/>
            <pc:sldMk cId="4095538631" sldId="264"/>
            <ac:picMk id="5" creationId="{880DA4E2-5E30-3242-B1B4-0601BC8DAF5D}"/>
          </ac:picMkLst>
        </pc:picChg>
        <pc:picChg chg="add mod modCrop">
          <ac:chgData name="김종현" userId="04821729-14ff-45e1-8ecf-fb9aa59cdb5f" providerId="ADAL" clId="{85C6E6B8-1B44-9744-B75B-C19A03A464A0}" dt="2020-06-14T15:06:24.207" v="37" actId="208"/>
          <ac:picMkLst>
            <pc:docMk/>
            <pc:sldMk cId="4095538631" sldId="264"/>
            <ac:picMk id="7" creationId="{41DB3C87-303F-0344-B12B-1764C8BD47D5}"/>
          </ac:picMkLst>
        </pc:picChg>
      </pc:sldChg>
    </pc:docChg>
  </pc:docChgLst>
  <pc:docChgLst>
    <pc:chgData name="종현" userId="04821729-14ff-45e1-8ecf-fb9aa59cdb5f" providerId="ADAL" clId="{D244815B-D9C5-4901-BCB9-A9BC26EE3D0E}"/>
    <pc:docChg chg="undo custSel addSld delSld modSld sldOrd">
      <pc:chgData name="종현" userId="04821729-14ff-45e1-8ecf-fb9aa59cdb5f" providerId="ADAL" clId="{D244815B-D9C5-4901-BCB9-A9BC26EE3D0E}" dt="2020-06-16T07:01:05.473" v="1589" actId="1076"/>
      <pc:docMkLst>
        <pc:docMk/>
      </pc:docMkLst>
      <pc:sldChg chg="modSp mod">
        <pc:chgData name="종현" userId="04821729-14ff-45e1-8ecf-fb9aa59cdb5f" providerId="ADAL" clId="{D244815B-D9C5-4901-BCB9-A9BC26EE3D0E}" dt="2020-06-15T01:24:58.270" v="1" actId="1076"/>
        <pc:sldMkLst>
          <pc:docMk/>
          <pc:sldMk cId="4104726488" sldId="256"/>
        </pc:sldMkLst>
        <pc:spChg chg="mod">
          <ac:chgData name="종현" userId="04821729-14ff-45e1-8ecf-fb9aa59cdb5f" providerId="ADAL" clId="{D244815B-D9C5-4901-BCB9-A9BC26EE3D0E}" dt="2020-06-15T01:24:58.270" v="1" actId="1076"/>
          <ac:spMkLst>
            <pc:docMk/>
            <pc:sldMk cId="4104726488" sldId="256"/>
            <ac:spMk id="2" creationId="{3E2C1C05-71E0-A642-A03E-7A90C1B7E53F}"/>
          </ac:spMkLst>
        </pc:spChg>
      </pc:sldChg>
      <pc:sldChg chg="modSp mod">
        <pc:chgData name="종현" userId="04821729-14ff-45e1-8ecf-fb9aa59cdb5f" providerId="ADAL" clId="{D244815B-D9C5-4901-BCB9-A9BC26EE3D0E}" dt="2020-06-15T01:29:01.127" v="148" actId="1076"/>
        <pc:sldMkLst>
          <pc:docMk/>
          <pc:sldMk cId="1182028962" sldId="257"/>
        </pc:sldMkLst>
        <pc:picChg chg="mod modCrop">
          <ac:chgData name="종현" userId="04821729-14ff-45e1-8ecf-fb9aa59cdb5f" providerId="ADAL" clId="{D244815B-D9C5-4901-BCB9-A9BC26EE3D0E}" dt="2020-06-15T01:29:01.127" v="148" actId="1076"/>
          <ac:picMkLst>
            <pc:docMk/>
            <pc:sldMk cId="1182028962" sldId="257"/>
            <ac:picMk id="5" creationId="{E86A531B-B379-6A49-A0C6-9DFE804AAE48}"/>
          </ac:picMkLst>
        </pc:picChg>
      </pc:sldChg>
      <pc:sldChg chg="addSp delSp modSp mod">
        <pc:chgData name="종현" userId="04821729-14ff-45e1-8ecf-fb9aa59cdb5f" providerId="ADAL" clId="{D244815B-D9C5-4901-BCB9-A9BC26EE3D0E}" dt="2020-06-15T01:34:06.181" v="166" actId="1076"/>
        <pc:sldMkLst>
          <pc:docMk/>
          <pc:sldMk cId="2642339113" sldId="258"/>
        </pc:sldMkLst>
        <pc:spChg chg="add del mod">
          <ac:chgData name="종현" userId="04821729-14ff-45e1-8ecf-fb9aa59cdb5f" providerId="ADAL" clId="{D244815B-D9C5-4901-BCB9-A9BC26EE3D0E}" dt="2020-06-15T01:28:19.932" v="143"/>
          <ac:spMkLst>
            <pc:docMk/>
            <pc:sldMk cId="2642339113" sldId="258"/>
            <ac:spMk id="2" creationId="{670CC8AC-E1BF-4BD0-BDCF-4081D19BAF21}"/>
          </ac:spMkLst>
        </pc:spChg>
        <pc:spChg chg="add mod">
          <ac:chgData name="종현" userId="04821729-14ff-45e1-8ecf-fb9aa59cdb5f" providerId="ADAL" clId="{D244815B-D9C5-4901-BCB9-A9BC26EE3D0E}" dt="2020-06-15T01:27:18.644" v="103" actId="20577"/>
          <ac:spMkLst>
            <pc:docMk/>
            <pc:sldMk cId="2642339113" sldId="258"/>
            <ac:spMk id="3" creationId="{C9EC8D7A-D857-46FD-A381-551D830389B6}"/>
          </ac:spMkLst>
        </pc:spChg>
        <pc:spChg chg="add mod">
          <ac:chgData name="종현" userId="04821729-14ff-45e1-8ecf-fb9aa59cdb5f" providerId="ADAL" clId="{D244815B-D9C5-4901-BCB9-A9BC26EE3D0E}" dt="2020-06-15T01:34:06.181" v="166" actId="1076"/>
          <ac:spMkLst>
            <pc:docMk/>
            <pc:sldMk cId="2642339113" sldId="258"/>
            <ac:spMk id="4" creationId="{C366115A-168A-43CB-B757-D1A417317F84}"/>
          </ac:spMkLst>
        </pc:spChg>
        <pc:picChg chg="mod">
          <ac:chgData name="종현" userId="04821729-14ff-45e1-8ecf-fb9aa59cdb5f" providerId="ADAL" clId="{D244815B-D9C5-4901-BCB9-A9BC26EE3D0E}" dt="2020-06-15T01:34:01.907" v="165" actId="1076"/>
          <ac:picMkLst>
            <pc:docMk/>
            <pc:sldMk cId="2642339113" sldId="258"/>
            <ac:picMk id="11" creationId="{06A463E9-659F-FA47-AB94-DD69FC1667CC}"/>
          </ac:picMkLst>
        </pc:picChg>
      </pc:sldChg>
      <pc:sldChg chg="modSp mod">
        <pc:chgData name="종현" userId="04821729-14ff-45e1-8ecf-fb9aa59cdb5f" providerId="ADAL" clId="{D244815B-D9C5-4901-BCB9-A9BC26EE3D0E}" dt="2020-06-15T01:28:34.977" v="144" actId="732"/>
        <pc:sldMkLst>
          <pc:docMk/>
          <pc:sldMk cId="3538668170" sldId="259"/>
        </pc:sldMkLst>
        <pc:picChg chg="mod modCrop">
          <ac:chgData name="종현" userId="04821729-14ff-45e1-8ecf-fb9aa59cdb5f" providerId="ADAL" clId="{D244815B-D9C5-4901-BCB9-A9BC26EE3D0E}" dt="2020-06-15T01:28:34.977" v="144" actId="732"/>
          <ac:picMkLst>
            <pc:docMk/>
            <pc:sldMk cId="3538668170" sldId="259"/>
            <ac:picMk id="5" creationId="{ECAA8836-8C87-CF49-8B29-5CABB4ACF5BD}"/>
          </ac:picMkLst>
        </pc:picChg>
      </pc:sldChg>
      <pc:sldChg chg="modSp mod">
        <pc:chgData name="종현" userId="04821729-14ff-45e1-8ecf-fb9aa59cdb5f" providerId="ADAL" clId="{D244815B-D9C5-4901-BCB9-A9BC26EE3D0E}" dt="2020-06-15T01:34:36.294" v="167" actId="1582"/>
        <pc:sldMkLst>
          <pc:docMk/>
          <pc:sldMk cId="3441226862" sldId="260"/>
        </pc:sldMkLst>
        <pc:picChg chg="mod modCrop">
          <ac:chgData name="종현" userId="04821729-14ff-45e1-8ecf-fb9aa59cdb5f" providerId="ADAL" clId="{D244815B-D9C5-4901-BCB9-A9BC26EE3D0E}" dt="2020-06-15T01:34:36.294" v="167" actId="1582"/>
          <ac:picMkLst>
            <pc:docMk/>
            <pc:sldMk cId="3441226862" sldId="260"/>
            <ac:picMk id="5" creationId="{3D851708-5CD4-5949-BEEF-B1D982524555}"/>
          </ac:picMkLst>
        </pc:picChg>
      </pc:sldChg>
      <pc:sldChg chg="modSp mod">
        <pc:chgData name="종현" userId="04821729-14ff-45e1-8ecf-fb9aa59cdb5f" providerId="ADAL" clId="{D244815B-D9C5-4901-BCB9-A9BC26EE3D0E}" dt="2020-06-15T01:30:16.785" v="164" actId="20577"/>
        <pc:sldMkLst>
          <pc:docMk/>
          <pc:sldMk cId="2181813433" sldId="261"/>
        </pc:sldMkLst>
        <pc:spChg chg="mod">
          <ac:chgData name="종현" userId="04821729-14ff-45e1-8ecf-fb9aa59cdb5f" providerId="ADAL" clId="{D244815B-D9C5-4901-BCB9-A9BC26EE3D0E}" dt="2020-06-15T01:30:16.785" v="164" actId="20577"/>
          <ac:spMkLst>
            <pc:docMk/>
            <pc:sldMk cId="2181813433" sldId="261"/>
            <ac:spMk id="2" creationId="{AFD1DD83-8258-6F4D-BCA0-1CBF73955FAE}"/>
          </ac:spMkLst>
        </pc:spChg>
      </pc:sldChg>
      <pc:sldChg chg="modSp mod">
        <pc:chgData name="종현" userId="04821729-14ff-45e1-8ecf-fb9aa59cdb5f" providerId="ADAL" clId="{D244815B-D9C5-4901-BCB9-A9BC26EE3D0E}" dt="2020-06-15T01:29:45.863" v="155" actId="1076"/>
        <pc:sldMkLst>
          <pc:docMk/>
          <pc:sldMk cId="562254415" sldId="262"/>
        </pc:sldMkLst>
        <pc:picChg chg="mod">
          <ac:chgData name="종현" userId="04821729-14ff-45e1-8ecf-fb9aa59cdb5f" providerId="ADAL" clId="{D244815B-D9C5-4901-BCB9-A9BC26EE3D0E}" dt="2020-06-15T01:29:45.863" v="155" actId="1076"/>
          <ac:picMkLst>
            <pc:docMk/>
            <pc:sldMk cId="562254415" sldId="262"/>
            <ac:picMk id="5" creationId="{BE68256B-C66C-6F4D-A49F-38104152F1BE}"/>
          </ac:picMkLst>
        </pc:picChg>
      </pc:sldChg>
      <pc:sldChg chg="addSp delSp modSp new mod">
        <pc:chgData name="종현" userId="04821729-14ff-45e1-8ecf-fb9aa59cdb5f" providerId="ADAL" clId="{D244815B-D9C5-4901-BCB9-A9BC26EE3D0E}" dt="2020-06-15T02:40:11.986" v="1196" actId="1076"/>
        <pc:sldMkLst>
          <pc:docMk/>
          <pc:sldMk cId="3999225521" sldId="265"/>
        </pc:sldMkLst>
        <pc:spChg chg="mod">
          <ac:chgData name="종현" userId="04821729-14ff-45e1-8ecf-fb9aa59cdb5f" providerId="ADAL" clId="{D244815B-D9C5-4901-BCB9-A9BC26EE3D0E}" dt="2020-06-15T02:40:11.986" v="1196" actId="1076"/>
          <ac:spMkLst>
            <pc:docMk/>
            <pc:sldMk cId="3999225521" sldId="265"/>
            <ac:spMk id="2" creationId="{BB1AF083-2F69-4206-8740-E67096C090BD}"/>
          </ac:spMkLst>
        </pc:spChg>
        <pc:spChg chg="mod">
          <ac:chgData name="종현" userId="04821729-14ff-45e1-8ecf-fb9aa59cdb5f" providerId="ADAL" clId="{D244815B-D9C5-4901-BCB9-A9BC26EE3D0E}" dt="2020-06-15T02:40:09.073" v="1195" actId="1076"/>
          <ac:spMkLst>
            <pc:docMk/>
            <pc:sldMk cId="3999225521" sldId="265"/>
            <ac:spMk id="3" creationId="{E13F10AC-BF50-4F60-8CF3-6400A8C4DB0F}"/>
          </ac:spMkLst>
        </pc:spChg>
        <pc:graphicFrameChg chg="add del mod modGraphic">
          <ac:chgData name="종현" userId="04821729-14ff-45e1-8ecf-fb9aa59cdb5f" providerId="ADAL" clId="{D244815B-D9C5-4901-BCB9-A9BC26EE3D0E}" dt="2020-06-15T02:36:12.311" v="1168" actId="478"/>
          <ac:graphicFrameMkLst>
            <pc:docMk/>
            <pc:sldMk cId="3999225521" sldId="265"/>
            <ac:graphicFrameMk id="4" creationId="{A44573A0-F71C-44E0-A982-DDDE2278A6E5}"/>
          </ac:graphicFrameMkLst>
        </pc:graphicFrameChg>
        <pc:picChg chg="add mod">
          <ac:chgData name="종현" userId="04821729-14ff-45e1-8ecf-fb9aa59cdb5f" providerId="ADAL" clId="{D244815B-D9C5-4901-BCB9-A9BC26EE3D0E}" dt="2020-06-15T02:40:00.506" v="1194" actId="1076"/>
          <ac:picMkLst>
            <pc:docMk/>
            <pc:sldMk cId="3999225521" sldId="265"/>
            <ac:picMk id="7" creationId="{F864B761-FA6C-44E9-9A29-0BA8ED364375}"/>
          </ac:picMkLst>
        </pc:picChg>
        <pc:picChg chg="add mod modCrop">
          <ac:chgData name="종현" userId="04821729-14ff-45e1-8ecf-fb9aa59cdb5f" providerId="ADAL" clId="{D244815B-D9C5-4901-BCB9-A9BC26EE3D0E}" dt="2020-06-15T02:40:00.506" v="1194" actId="1076"/>
          <ac:picMkLst>
            <pc:docMk/>
            <pc:sldMk cId="3999225521" sldId="265"/>
            <ac:picMk id="9" creationId="{80B42076-A47B-45E0-B00A-E8C935A1D52A}"/>
          </ac:picMkLst>
        </pc:picChg>
      </pc:sldChg>
      <pc:sldChg chg="addSp delSp modSp add mod">
        <pc:chgData name="종현" userId="04821729-14ff-45e1-8ecf-fb9aa59cdb5f" providerId="ADAL" clId="{D244815B-D9C5-4901-BCB9-A9BC26EE3D0E}" dt="2020-06-16T07:01:05.473" v="1589" actId="1076"/>
        <pc:sldMkLst>
          <pc:docMk/>
          <pc:sldMk cId="3972013151" sldId="266"/>
        </pc:sldMkLst>
        <pc:spChg chg="mod">
          <ac:chgData name="종현" userId="04821729-14ff-45e1-8ecf-fb9aa59cdb5f" providerId="ADAL" clId="{D244815B-D9C5-4901-BCB9-A9BC26EE3D0E}" dt="2020-06-16T07:01:02.967" v="1588" actId="1076"/>
          <ac:spMkLst>
            <pc:docMk/>
            <pc:sldMk cId="3972013151" sldId="266"/>
            <ac:spMk id="2" creationId="{BB1AF083-2F69-4206-8740-E67096C090BD}"/>
          </ac:spMkLst>
        </pc:spChg>
        <pc:spChg chg="add del mod">
          <ac:chgData name="종현" userId="04821729-14ff-45e1-8ecf-fb9aa59cdb5f" providerId="ADAL" clId="{D244815B-D9C5-4901-BCB9-A9BC26EE3D0E}" dt="2020-06-15T02:35:14.765" v="1157" actId="478"/>
          <ac:spMkLst>
            <pc:docMk/>
            <pc:sldMk cId="3972013151" sldId="266"/>
            <ac:spMk id="3" creationId="{E13F10AC-BF50-4F60-8CF3-6400A8C4DB0F}"/>
          </ac:spMkLst>
        </pc:spChg>
        <pc:spChg chg="add del mod">
          <ac:chgData name="종현" userId="04821729-14ff-45e1-8ecf-fb9aa59cdb5f" providerId="ADAL" clId="{D244815B-D9C5-4901-BCB9-A9BC26EE3D0E}" dt="2020-06-15T02:35:03.748" v="1152" actId="478"/>
          <ac:spMkLst>
            <pc:docMk/>
            <pc:sldMk cId="3972013151" sldId="266"/>
            <ac:spMk id="6" creationId="{1B702D00-0440-4C42-8FC9-C990C5257803}"/>
          </ac:spMkLst>
        </pc:spChg>
        <pc:spChg chg="add del mod">
          <ac:chgData name="종현" userId="04821729-14ff-45e1-8ecf-fb9aa59cdb5f" providerId="ADAL" clId="{D244815B-D9C5-4901-BCB9-A9BC26EE3D0E}" dt="2020-06-15T02:35:18.643" v="1158" actId="478"/>
          <ac:spMkLst>
            <pc:docMk/>
            <pc:sldMk cId="3972013151" sldId="266"/>
            <ac:spMk id="8" creationId="{3A4CEF03-7B44-439F-A94D-842ACD7209CA}"/>
          </ac:spMkLst>
        </pc:spChg>
        <pc:graphicFrameChg chg="mod modGraphic">
          <ac:chgData name="종현" userId="04821729-14ff-45e1-8ecf-fb9aa59cdb5f" providerId="ADAL" clId="{D244815B-D9C5-4901-BCB9-A9BC26EE3D0E}" dt="2020-06-16T07:01:05.473" v="1589" actId="1076"/>
          <ac:graphicFrameMkLst>
            <pc:docMk/>
            <pc:sldMk cId="3972013151" sldId="266"/>
            <ac:graphicFrameMk id="4" creationId="{A44573A0-F71C-44E0-A982-DDDE2278A6E5}"/>
          </ac:graphicFrameMkLst>
        </pc:graphicFrameChg>
      </pc:sldChg>
      <pc:sldChg chg="addSp delSp modSp new mod">
        <pc:chgData name="종현" userId="04821729-14ff-45e1-8ecf-fb9aa59cdb5f" providerId="ADAL" clId="{D244815B-D9C5-4901-BCB9-A9BC26EE3D0E}" dt="2020-06-15T02:44:11.761" v="1271" actId="14100"/>
        <pc:sldMkLst>
          <pc:docMk/>
          <pc:sldMk cId="2319963023" sldId="267"/>
        </pc:sldMkLst>
        <pc:spChg chg="mod">
          <ac:chgData name="종현" userId="04821729-14ff-45e1-8ecf-fb9aa59cdb5f" providerId="ADAL" clId="{D244815B-D9C5-4901-BCB9-A9BC26EE3D0E}" dt="2020-06-15T02:43:41.929" v="1264" actId="1076"/>
          <ac:spMkLst>
            <pc:docMk/>
            <pc:sldMk cId="2319963023" sldId="267"/>
            <ac:spMk id="2" creationId="{9F5F63A4-6A98-4CE6-B1F0-E5992BF8BDD2}"/>
          </ac:spMkLst>
        </pc:spChg>
        <pc:spChg chg="del">
          <ac:chgData name="종현" userId="04821729-14ff-45e1-8ecf-fb9aa59cdb5f" providerId="ADAL" clId="{D244815B-D9C5-4901-BCB9-A9BC26EE3D0E}" dt="2020-06-15T02:43:31.953" v="1259" actId="931"/>
          <ac:spMkLst>
            <pc:docMk/>
            <pc:sldMk cId="2319963023" sldId="267"/>
            <ac:spMk id="3" creationId="{B2B6108B-7A97-4F1F-B77A-29153761CF6E}"/>
          </ac:spMkLst>
        </pc:spChg>
        <pc:picChg chg="add mod modCrop">
          <ac:chgData name="종현" userId="04821729-14ff-45e1-8ecf-fb9aa59cdb5f" providerId="ADAL" clId="{D244815B-D9C5-4901-BCB9-A9BC26EE3D0E}" dt="2020-06-15T02:44:11.761" v="1271" actId="14100"/>
          <ac:picMkLst>
            <pc:docMk/>
            <pc:sldMk cId="2319963023" sldId="267"/>
            <ac:picMk id="5" creationId="{CC108E63-76C6-4CC9-8CA6-FF068810BDDD}"/>
          </ac:picMkLst>
        </pc:picChg>
      </pc:sldChg>
      <pc:sldChg chg="addSp delSp modSp add del mod">
        <pc:chgData name="종현" userId="04821729-14ff-45e1-8ecf-fb9aa59cdb5f" providerId="ADAL" clId="{D244815B-D9C5-4901-BCB9-A9BC26EE3D0E}" dt="2020-06-15T02:45:24.355" v="1307" actId="47"/>
        <pc:sldMkLst>
          <pc:docMk/>
          <pc:sldMk cId="763502276" sldId="268"/>
        </pc:sldMkLst>
        <pc:spChg chg="mod">
          <ac:chgData name="종현" userId="04821729-14ff-45e1-8ecf-fb9aa59cdb5f" providerId="ADAL" clId="{D244815B-D9C5-4901-BCB9-A9BC26EE3D0E}" dt="2020-06-15T02:44:38.130" v="1286" actId="20577"/>
          <ac:spMkLst>
            <pc:docMk/>
            <pc:sldMk cId="763502276" sldId="268"/>
            <ac:spMk id="2" creationId="{9F5F63A4-6A98-4CE6-B1F0-E5992BF8BDD2}"/>
          </ac:spMkLst>
        </pc:spChg>
        <pc:spChg chg="add mod">
          <ac:chgData name="종현" userId="04821729-14ff-45e1-8ecf-fb9aa59cdb5f" providerId="ADAL" clId="{D244815B-D9C5-4901-BCB9-A9BC26EE3D0E}" dt="2020-06-15T02:44:42.174" v="1287" actId="478"/>
          <ac:spMkLst>
            <pc:docMk/>
            <pc:sldMk cId="763502276" sldId="268"/>
            <ac:spMk id="4" creationId="{F9180CFE-5865-4028-A661-65AD8027DBB1}"/>
          </ac:spMkLst>
        </pc:spChg>
        <pc:picChg chg="del">
          <ac:chgData name="종현" userId="04821729-14ff-45e1-8ecf-fb9aa59cdb5f" providerId="ADAL" clId="{D244815B-D9C5-4901-BCB9-A9BC26EE3D0E}" dt="2020-06-15T02:44:42.174" v="1287" actId="478"/>
          <ac:picMkLst>
            <pc:docMk/>
            <pc:sldMk cId="763502276" sldId="268"/>
            <ac:picMk id="5" creationId="{CC108E63-76C6-4CC9-8CA6-FF068810BDDD}"/>
          </ac:picMkLst>
        </pc:picChg>
      </pc:sldChg>
      <pc:sldChg chg="modSp add mod">
        <pc:chgData name="종현" userId="04821729-14ff-45e1-8ecf-fb9aa59cdb5f" providerId="ADAL" clId="{D244815B-D9C5-4901-BCB9-A9BC26EE3D0E}" dt="2020-06-15T02:49:14.562" v="1346" actId="20577"/>
        <pc:sldMkLst>
          <pc:docMk/>
          <pc:sldMk cId="1893395660" sldId="269"/>
        </pc:sldMkLst>
        <pc:spChg chg="mod">
          <ac:chgData name="종현" userId="04821729-14ff-45e1-8ecf-fb9aa59cdb5f" providerId="ADAL" clId="{D244815B-D9C5-4901-BCB9-A9BC26EE3D0E}" dt="2020-06-15T02:49:14.562" v="1346" actId="20577"/>
          <ac:spMkLst>
            <pc:docMk/>
            <pc:sldMk cId="1893395660" sldId="269"/>
            <ac:spMk id="2" creationId="{9F5F63A4-6A98-4CE6-B1F0-E5992BF8BDD2}"/>
          </ac:spMkLst>
        </pc:spChg>
      </pc:sldChg>
      <pc:sldChg chg="addSp delSp modSp add mod ord">
        <pc:chgData name="종현" userId="04821729-14ff-45e1-8ecf-fb9aa59cdb5f" providerId="ADAL" clId="{D244815B-D9C5-4901-BCB9-A9BC26EE3D0E}" dt="2020-06-15T02:52:02.705" v="1366" actId="1076"/>
        <pc:sldMkLst>
          <pc:docMk/>
          <pc:sldMk cId="3469077018" sldId="270"/>
        </pc:sldMkLst>
        <pc:spChg chg="del mod">
          <ac:chgData name="종현" userId="04821729-14ff-45e1-8ecf-fb9aa59cdb5f" providerId="ADAL" clId="{D244815B-D9C5-4901-BCB9-A9BC26EE3D0E}" dt="2020-06-15T02:49:22.502" v="1347" actId="478"/>
          <ac:spMkLst>
            <pc:docMk/>
            <pc:sldMk cId="3469077018" sldId="270"/>
            <ac:spMk id="2" creationId="{9F5F63A4-6A98-4CE6-B1F0-E5992BF8BDD2}"/>
          </ac:spMkLst>
        </pc:spChg>
        <pc:spChg chg="add del mod">
          <ac:chgData name="종현" userId="04821729-14ff-45e1-8ecf-fb9aa59cdb5f" providerId="ADAL" clId="{D244815B-D9C5-4901-BCB9-A9BC26EE3D0E}" dt="2020-06-15T02:47:44.007" v="1310"/>
          <ac:spMkLst>
            <pc:docMk/>
            <pc:sldMk cId="3469077018" sldId="270"/>
            <ac:spMk id="4" creationId="{9EBD94CD-024F-4E3E-AEFC-D6DFBF301492}"/>
          </ac:spMkLst>
        </pc:spChg>
        <pc:spChg chg="add del mod">
          <ac:chgData name="종현" userId="04821729-14ff-45e1-8ecf-fb9aa59cdb5f" providerId="ADAL" clId="{D244815B-D9C5-4901-BCB9-A9BC26EE3D0E}" dt="2020-06-15T02:49:26.068" v="1348" actId="478"/>
          <ac:spMkLst>
            <pc:docMk/>
            <pc:sldMk cId="3469077018" sldId="270"/>
            <ac:spMk id="9" creationId="{E39A98E0-DFE2-4DB6-9300-ECC5C2198FE6}"/>
          </ac:spMkLst>
        </pc:spChg>
        <pc:picChg chg="del">
          <ac:chgData name="종현" userId="04821729-14ff-45e1-8ecf-fb9aa59cdb5f" providerId="ADAL" clId="{D244815B-D9C5-4901-BCB9-A9BC26EE3D0E}" dt="2020-06-15T02:47:36.487" v="1309" actId="478"/>
          <ac:picMkLst>
            <pc:docMk/>
            <pc:sldMk cId="3469077018" sldId="270"/>
            <ac:picMk id="5" creationId="{CC108E63-76C6-4CC9-8CA6-FF068810BDDD}"/>
          </ac:picMkLst>
        </pc:picChg>
        <pc:picChg chg="add mod modCrop">
          <ac:chgData name="종현" userId="04821729-14ff-45e1-8ecf-fb9aa59cdb5f" providerId="ADAL" clId="{D244815B-D9C5-4901-BCB9-A9BC26EE3D0E}" dt="2020-06-15T02:52:02.705" v="1366" actId="1076"/>
          <ac:picMkLst>
            <pc:docMk/>
            <pc:sldMk cId="3469077018" sldId="270"/>
            <ac:picMk id="7" creationId="{2CDE7729-0A04-4E13-BB68-F242EA6F5CC2}"/>
          </ac:picMkLst>
        </pc:picChg>
      </pc:sldChg>
      <pc:sldChg chg="addSp delSp modSp new mod">
        <pc:chgData name="종현" userId="04821729-14ff-45e1-8ecf-fb9aa59cdb5f" providerId="ADAL" clId="{D244815B-D9C5-4901-BCB9-A9BC26EE3D0E}" dt="2020-06-15T11:34:34.263" v="1555" actId="14861"/>
        <pc:sldMkLst>
          <pc:docMk/>
          <pc:sldMk cId="422690449" sldId="271"/>
        </pc:sldMkLst>
        <pc:spChg chg="del">
          <ac:chgData name="종현" userId="04821729-14ff-45e1-8ecf-fb9aa59cdb5f" providerId="ADAL" clId="{D244815B-D9C5-4901-BCB9-A9BC26EE3D0E}" dt="2020-06-15T02:51:17.155" v="1357" actId="478"/>
          <ac:spMkLst>
            <pc:docMk/>
            <pc:sldMk cId="422690449" sldId="271"/>
            <ac:spMk id="2" creationId="{D9AD7FFE-1CC7-4140-AE3B-B123942704AF}"/>
          </ac:spMkLst>
        </pc:spChg>
        <pc:spChg chg="del">
          <ac:chgData name="종현" userId="04821729-14ff-45e1-8ecf-fb9aa59cdb5f" providerId="ADAL" clId="{D244815B-D9C5-4901-BCB9-A9BC26EE3D0E}" dt="2020-06-15T02:51:02.444" v="1353"/>
          <ac:spMkLst>
            <pc:docMk/>
            <pc:sldMk cId="422690449" sldId="271"/>
            <ac:spMk id="3" creationId="{09060A60-6199-41A3-B260-CB3AF93CBC6B}"/>
          </ac:spMkLst>
        </pc:spChg>
        <pc:picChg chg="add mod modCrop">
          <ac:chgData name="종현" userId="04821729-14ff-45e1-8ecf-fb9aa59cdb5f" providerId="ADAL" clId="{D244815B-D9C5-4901-BCB9-A9BC26EE3D0E}" dt="2020-06-15T11:34:34.263" v="1555" actId="14861"/>
          <ac:picMkLst>
            <pc:docMk/>
            <pc:sldMk cId="422690449" sldId="271"/>
            <ac:picMk id="5" creationId="{4C572A04-D67F-458B-8389-0772DDA003CF}"/>
          </ac:picMkLst>
        </pc:picChg>
      </pc:sldChg>
      <pc:sldChg chg="new del">
        <pc:chgData name="종현" userId="04821729-14ff-45e1-8ecf-fb9aa59cdb5f" providerId="ADAL" clId="{D244815B-D9C5-4901-BCB9-A9BC26EE3D0E}" dt="2020-06-15T06:31:03.511" v="1396" actId="2696"/>
        <pc:sldMkLst>
          <pc:docMk/>
          <pc:sldMk cId="76925565" sldId="272"/>
        </pc:sldMkLst>
      </pc:sldChg>
      <pc:sldChg chg="addSp delSp modSp new del mod">
        <pc:chgData name="종현" userId="04821729-14ff-45e1-8ecf-fb9aa59cdb5f" providerId="ADAL" clId="{D244815B-D9C5-4901-BCB9-A9BC26EE3D0E}" dt="2020-06-15T06:30:33.149" v="1394" actId="2696"/>
        <pc:sldMkLst>
          <pc:docMk/>
          <pc:sldMk cId="1167325054" sldId="272"/>
        </pc:sldMkLst>
        <pc:spChg chg="mod">
          <ac:chgData name="종현" userId="04821729-14ff-45e1-8ecf-fb9aa59cdb5f" providerId="ADAL" clId="{D244815B-D9C5-4901-BCB9-A9BC26EE3D0E}" dt="2020-06-15T06:30:15.153" v="1391" actId="20577"/>
          <ac:spMkLst>
            <pc:docMk/>
            <pc:sldMk cId="1167325054" sldId="272"/>
            <ac:spMk id="2" creationId="{03D6EC82-7ED5-40D0-9B64-37B11D84FC57}"/>
          </ac:spMkLst>
        </pc:spChg>
        <pc:spChg chg="del">
          <ac:chgData name="종현" userId="04821729-14ff-45e1-8ecf-fb9aa59cdb5f" providerId="ADAL" clId="{D244815B-D9C5-4901-BCB9-A9BC26EE3D0E}" dt="2020-06-15T06:30:19.136" v="1392"/>
          <ac:spMkLst>
            <pc:docMk/>
            <pc:sldMk cId="1167325054" sldId="272"/>
            <ac:spMk id="3" creationId="{AD20A0F1-ED18-49EE-B42D-EE2642BC7BC8}"/>
          </ac:spMkLst>
        </pc:spChg>
        <pc:spChg chg="add mod">
          <ac:chgData name="종현" userId="04821729-14ff-45e1-8ecf-fb9aa59cdb5f" providerId="ADAL" clId="{D244815B-D9C5-4901-BCB9-A9BC26EE3D0E}" dt="2020-06-15T06:30:26.865" v="1393" actId="20577"/>
          <ac:spMkLst>
            <pc:docMk/>
            <pc:sldMk cId="1167325054" sldId="272"/>
            <ac:spMk id="4" creationId="{41B85ABB-B2F4-4229-974B-A4C4CE442C50}"/>
          </ac:spMkLst>
        </pc:spChg>
      </pc:sldChg>
      <pc:sldChg chg="modSp new mod">
        <pc:chgData name="종현" userId="04821729-14ff-45e1-8ecf-fb9aa59cdb5f" providerId="ADAL" clId="{D244815B-D9C5-4901-BCB9-A9BC26EE3D0E}" dt="2020-06-15T06:37:33.211" v="1551" actId="20577"/>
        <pc:sldMkLst>
          <pc:docMk/>
          <pc:sldMk cId="1323959850" sldId="272"/>
        </pc:sldMkLst>
        <pc:spChg chg="mod">
          <ac:chgData name="종현" userId="04821729-14ff-45e1-8ecf-fb9aa59cdb5f" providerId="ADAL" clId="{D244815B-D9C5-4901-BCB9-A9BC26EE3D0E}" dt="2020-06-15T06:31:30.500" v="1415" actId="20577"/>
          <ac:spMkLst>
            <pc:docMk/>
            <pc:sldMk cId="1323959850" sldId="272"/>
            <ac:spMk id="2" creationId="{4B50EFD4-8F16-4EF0-A634-556441129938}"/>
          </ac:spMkLst>
        </pc:spChg>
        <pc:spChg chg="mod">
          <ac:chgData name="종현" userId="04821729-14ff-45e1-8ecf-fb9aa59cdb5f" providerId="ADAL" clId="{D244815B-D9C5-4901-BCB9-A9BC26EE3D0E}" dt="2020-06-15T06:37:33.211" v="1551" actId="20577"/>
          <ac:spMkLst>
            <pc:docMk/>
            <pc:sldMk cId="1323959850" sldId="272"/>
            <ac:spMk id="3" creationId="{8DF83BE3-ADDC-48A7-8F2A-37B2577E9A3A}"/>
          </ac:spMkLst>
        </pc:spChg>
      </pc:sldChg>
      <pc:sldChg chg="new del">
        <pc:chgData name="종현" userId="04821729-14ff-45e1-8ecf-fb9aa59cdb5f" providerId="ADAL" clId="{D244815B-D9C5-4901-BCB9-A9BC26EE3D0E}" dt="2020-06-15T06:31:20.750" v="1398" actId="2696"/>
        <pc:sldMkLst>
          <pc:docMk/>
          <pc:sldMk cId="371186194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15D2D-B174-FA40-9216-BB1822E0B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E6CAF-0A6D-BB45-9EBF-03C750374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DC621-D1AF-FE4D-9DC1-8FD8E3E4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8FC15-8275-5D49-A822-C251A67F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258D1-7A50-304E-98D4-DFE4FAD4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94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670D-4652-1C4B-8A7F-0DAEE495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F8724-5BCC-874C-BEB6-C6743095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65241-D274-C144-8698-CD4C5E37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19C7C-2902-EA49-BF57-9D5BD64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5F8-D173-8A40-8F01-5D2A2B6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9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D3FB1F-084F-674B-A999-030BF92F9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754FB-0FF8-594C-896D-4EFB8B80E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D5F47-28CB-504C-8BF3-F6170A86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D323-52E7-644F-B692-D6BA997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F6D1D-D9B3-514A-A417-0338EBD4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810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95CD-CAB1-434D-B67F-19154F2A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5431-BC58-1A45-8449-C107E6F0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A98CD-7DBE-344D-BD3C-50D89BA0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7014C-EDDE-ED42-A914-3345A406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1F05A-24CC-1A42-9A99-D34A605F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6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C9B7-2C5D-8148-80A2-DAA12950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7822E-7964-E04B-ACBC-4BB11FC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41D38-26DD-C740-932E-968523C9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965D1-0FD2-ED4D-AD87-5211F6AF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241A-DF93-7A41-A5A0-6CC50592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1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902E-BAE5-1F4C-8A95-84846C63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BC9E9-D134-414C-BA87-DD2FD218D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5556D-66EF-5042-ABDD-DE5CFF43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46ABA-C849-5B46-ADDB-F6FCE391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8104-9ED7-234F-AE9F-DFDDC57C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7A350-5EA1-5444-BF0E-5C9B60C9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34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A6FC-02B5-2F4E-9782-88E4B00A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4DA61-77B9-2E49-948F-709139CE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00E20-37C0-FB42-A88A-797C6737E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E0B08-53A9-694B-8F85-56DF983F3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1DCC57-EC4E-6948-8C4A-DCBF0331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8D493-28C0-2945-B127-46242C1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5A7E6-0299-0646-ADA9-0B6CC5D8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92A9E-07C1-4149-8FA7-038A60C6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418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4DA6-F56B-8D4A-90D3-FB7F146D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21D1C0-A2E1-FE4E-9606-8D09C55C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601D1-87E1-CC45-A2D2-0CE51B7A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51418D-CC68-6B45-93CE-ECC220B6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74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572DD4-06CE-8F44-A716-81DE6A95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3D082-B88E-D04B-834E-2FBB11F7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01DB3-D584-8043-B1A9-F42E6A13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3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3DB31-5C3A-854C-8B70-6518313C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8D7CD-7745-6243-BFBC-DF1F6ED6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13C8F-E8C7-4A4B-99D1-F45F12CE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C5F-7351-234C-BAE4-9C7BCA0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511B3-B3D4-6341-8184-8983DB43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C533B-4F2A-E94B-9BED-AA77DC2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214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774F-3D75-154D-A1A2-FFD4B8DB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B152D1-7EE8-2640-93E9-C4E34E506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A9F82-F7B6-644A-B9AF-CDE5C1BD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250F8-5D8C-EA43-A644-5826E2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617E5-B1BA-B640-B038-A70A17C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2CB20-C1C9-194B-8299-A308B6CC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9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1B503-4679-0E41-9194-2B1E2355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38125-8D8D-4B43-A26A-5D712C7A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3E2E1-9F91-1D4A-97D4-05D45FB74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34C1-38D6-E54C-8544-C6A54490CCF3}" type="datetimeFigureOut">
              <a:rPr kumimoji="1" lang="ko-Kore-KR" altLang="en-US" smtClean="0"/>
              <a:t>06/16/2020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33E31-B8D5-5848-B8F0-4FE9A14D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5BB6-A2E4-1A4D-B0EE-5BABD2012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FC7F-0EBC-914D-AB03-AAA2446B92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67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Q00AhwgwU6" TargetMode="External"/><Relationship Id="rId2" Type="http://schemas.openxmlformats.org/officeDocument/2006/relationships/hyperlink" Target="https://github.com/IoT-Lab-02/Week10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IoT-Lab-02/firebase-arduino/tree/master/examples/FirebaseDemo_ESP826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1C05-71E0-A642-A03E-7A90C1B7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85" y="919163"/>
            <a:ext cx="10551886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Firebase, </a:t>
            </a:r>
            <a:r>
              <a:rPr lang="en-US" altLang="ko-KR" dirty="0" err="1"/>
              <a:t>NodeMCU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sz="2000" dirty="0"/>
            </a:br>
            <a:r>
              <a:rPr lang="ko-KR" altLang="en-US" dirty="0"/>
              <a:t>이용한 </a:t>
            </a:r>
            <a:r>
              <a:rPr lang="en-US" altLang="ko-KR" dirty="0"/>
              <a:t>IoT </a:t>
            </a:r>
            <a:r>
              <a:rPr lang="ko-KR" altLang="en-US" dirty="0"/>
              <a:t>기반 </a:t>
            </a:r>
            <a:r>
              <a:rPr lang="ko-KR" altLang="en-US" dirty="0" err="1"/>
              <a:t>온습도</a:t>
            </a:r>
            <a:r>
              <a:rPr lang="ko-KR" altLang="en-US" dirty="0"/>
              <a:t> 모니터링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CF59D8-20E4-6844-8944-6598DEFC1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Week 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47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1A35-378F-4848-AD0C-46E087EE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Database Rule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E68256B-C66C-6F4D-A49F-38104152F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" r="588" b="387"/>
          <a:stretch/>
        </p:blipFill>
        <p:spPr>
          <a:xfrm>
            <a:off x="1578267" y="1260249"/>
            <a:ext cx="9035466" cy="5205865"/>
          </a:xfr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225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AE7DB-E20E-DB48-AEF6-AFFF184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2"/>
            <a:ext cx="10515600" cy="766989"/>
          </a:xfrm>
        </p:spPr>
        <p:txBody>
          <a:bodyPr/>
          <a:lstStyle/>
          <a:p>
            <a:r>
              <a:rPr kumimoji="1" lang="ko-KR" altLang="en-US" dirty="0"/>
              <a:t>소스 코드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80DA4E2-5E30-3242-B1B4-0601BC8D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05"/>
          <a:stretch/>
        </p:blipFill>
        <p:spPr>
          <a:xfrm>
            <a:off x="173813" y="1024798"/>
            <a:ext cx="6259859" cy="5833202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1DB3C87-303F-0344-B12B-1764C8BD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" r="21897" b="1845"/>
          <a:stretch/>
        </p:blipFill>
        <p:spPr>
          <a:xfrm>
            <a:off x="6676573" y="1024798"/>
            <a:ext cx="5157996" cy="4484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553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E1A76-681A-4C41-AFBD-41BAF999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7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Serial Monitor</a:t>
            </a:r>
            <a:endParaRPr kumimoji="1" lang="ko-Kore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BB7B87C-B306-D341-9CD6-9D17AD91C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36" t="4911" r="6198" b="10344"/>
          <a:stretch/>
        </p:blipFill>
        <p:spPr>
          <a:xfrm>
            <a:off x="2468880" y="1257299"/>
            <a:ext cx="6370320" cy="5248867"/>
          </a:xfrm>
        </p:spPr>
      </p:pic>
    </p:spTree>
    <p:extLst>
      <p:ext uri="{BB962C8B-B14F-4D97-AF65-F5344CB8AC3E}">
        <p14:creationId xmlns:p14="http://schemas.microsoft.com/office/powerpoint/2010/main" val="135398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1DD83-8258-6F4D-BCA0-1CBF7395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Firebase Database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B8C8AE9-1C7F-3545-8E60-7A84F5FB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54" y="1825625"/>
            <a:ext cx="9759292" cy="4351338"/>
          </a:xfrm>
        </p:spPr>
      </p:pic>
    </p:spTree>
    <p:extLst>
      <p:ext uri="{BB962C8B-B14F-4D97-AF65-F5344CB8AC3E}">
        <p14:creationId xmlns:p14="http://schemas.microsoft.com/office/powerpoint/2010/main" val="218181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F63A4-6A98-4CE6-B1F0-E5992BF8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34"/>
            <a:ext cx="10515600" cy="1325563"/>
          </a:xfrm>
        </p:spPr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01 : DB</a:t>
            </a:r>
            <a:r>
              <a:rPr lang="ko-KR" altLang="en-US" dirty="0"/>
              <a:t>에 </a:t>
            </a:r>
            <a:r>
              <a:rPr lang="en-US" altLang="ko-KR" dirty="0"/>
              <a:t>list </a:t>
            </a:r>
            <a:r>
              <a:rPr lang="ko-KR" altLang="en-US" dirty="0"/>
              <a:t>값 </a:t>
            </a:r>
            <a:r>
              <a:rPr lang="en-US" altLang="ko-KR" dirty="0"/>
              <a:t>append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C108E63-76C6-4CC9-8CA6-FF068810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93" r="1803" b="23844"/>
          <a:stretch/>
        </p:blipFill>
        <p:spPr>
          <a:xfrm>
            <a:off x="1077701" y="1437697"/>
            <a:ext cx="9905561" cy="5203248"/>
          </a:xfrm>
        </p:spPr>
      </p:pic>
    </p:spTree>
    <p:extLst>
      <p:ext uri="{BB962C8B-B14F-4D97-AF65-F5344CB8AC3E}">
        <p14:creationId xmlns:p14="http://schemas.microsoft.com/office/powerpoint/2010/main" val="231996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C572A04-D67F-458B-8389-0772DDA00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" t="31928" b="-1002"/>
          <a:stretch/>
        </p:blipFill>
        <p:spPr>
          <a:xfrm>
            <a:off x="2939143" y="97970"/>
            <a:ext cx="6969374" cy="6662059"/>
          </a:xfrm>
          <a:prstGeom prst="rect">
            <a:avLst/>
          </a:prstGeom>
          <a:ln w="635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69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F63A4-6A98-4CE6-B1F0-E5992BF8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34"/>
            <a:ext cx="10515600" cy="1325563"/>
          </a:xfrm>
        </p:spPr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02 : DB</a:t>
            </a:r>
            <a:r>
              <a:rPr lang="ko-KR" altLang="en-US" dirty="0"/>
              <a:t>에 </a:t>
            </a:r>
            <a:r>
              <a:rPr lang="en-US" altLang="ko-KR" dirty="0"/>
              <a:t>Object </a:t>
            </a:r>
            <a:r>
              <a:rPr lang="ko-KR" altLang="en-US" dirty="0"/>
              <a:t>값 </a:t>
            </a:r>
            <a:r>
              <a:rPr lang="en-US" altLang="ko-KR" dirty="0"/>
              <a:t>append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C108E63-76C6-4CC9-8CA6-FF068810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93" r="1803" b="23844"/>
          <a:stretch/>
        </p:blipFill>
        <p:spPr>
          <a:xfrm>
            <a:off x="1077701" y="1437697"/>
            <a:ext cx="9905561" cy="5203248"/>
          </a:xfrm>
        </p:spPr>
      </p:pic>
    </p:spTree>
    <p:extLst>
      <p:ext uri="{BB962C8B-B14F-4D97-AF65-F5344CB8AC3E}">
        <p14:creationId xmlns:p14="http://schemas.microsoft.com/office/powerpoint/2010/main" val="189339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2CDE7729-0A04-4E13-BB68-F242EA6F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4" t="13016" r="-755" b="3632"/>
          <a:stretch/>
        </p:blipFill>
        <p:spPr>
          <a:xfrm>
            <a:off x="3031367" y="133819"/>
            <a:ext cx="7730976" cy="6590362"/>
          </a:xfrm>
        </p:spPr>
      </p:pic>
    </p:spTree>
    <p:extLst>
      <p:ext uri="{BB962C8B-B14F-4D97-AF65-F5344CB8AC3E}">
        <p14:creationId xmlns:p14="http://schemas.microsoft.com/office/powerpoint/2010/main" val="346907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0EFD4-8F16-4EF0-A634-5564411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참고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83BE3-ADDC-48A7-8F2A-37B2577E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참고 소스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https://github.com/IoT-Lab-02/Week10-Lab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Sending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Firebase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http://bitly.kr/Q00AhwgwU6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5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F083-2F69-4206-8740-E67096C0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96"/>
            <a:ext cx="10515600" cy="752475"/>
          </a:xfrm>
        </p:spPr>
        <p:txBody>
          <a:bodyPr/>
          <a:lstStyle/>
          <a:p>
            <a:r>
              <a:rPr lang="en-US" altLang="ko-KR" dirty="0"/>
              <a:t>Firebase-</a:t>
            </a:r>
            <a:r>
              <a:rPr lang="en-US" altLang="ko-KR" dirty="0" err="1"/>
              <a:t>Ardunio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F10AC-BF50-4F60-8CF3-6400A8C4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082"/>
            <a:ext cx="10515600" cy="4351338"/>
          </a:xfrm>
        </p:spPr>
        <p:txBody>
          <a:bodyPr/>
          <a:lstStyle/>
          <a:p>
            <a:r>
              <a:rPr lang="en-US" altLang="ko-KR" dirty="0"/>
              <a:t>FirebaseDemo_ESP8266 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https://github.com/IoT-Lab-02/firebase-arduino/tree/master/examples/FirebaseDemo_ESP8266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864B761-FA6C-44E9-9A29-0BA8ED36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9" y="2741902"/>
            <a:ext cx="5621373" cy="393240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0B42076-A47B-45E0-B00A-E8C935A1D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36" r="1966" b="12758"/>
          <a:stretch/>
        </p:blipFill>
        <p:spPr>
          <a:xfrm>
            <a:off x="838200" y="2741902"/>
            <a:ext cx="4468002" cy="39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F083-2F69-4206-8740-E67096C0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395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ko-KR" dirty="0"/>
              <a:t>Firebase-</a:t>
            </a:r>
            <a:r>
              <a:rPr lang="en-US" altLang="ko-KR" dirty="0" err="1"/>
              <a:t>Ardunio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4573A0-F71C-44E0-A982-DDDE2278A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7130"/>
              </p:ext>
            </p:extLst>
          </p:nvPr>
        </p:nvGraphicFramePr>
        <p:xfrm>
          <a:off x="732971" y="999155"/>
          <a:ext cx="10384970" cy="563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29">
                  <a:extLst>
                    <a:ext uri="{9D8B030D-6E8A-4147-A177-3AD203B41FA5}">
                      <a16:colId xmlns:a16="http://schemas.microsoft.com/office/drawing/2014/main" val="626340704"/>
                    </a:ext>
                  </a:extLst>
                </a:gridCol>
                <a:gridCol w="5203371">
                  <a:extLst>
                    <a:ext uri="{9D8B030D-6E8A-4147-A177-3AD203B41FA5}">
                      <a16:colId xmlns:a16="http://schemas.microsoft.com/office/drawing/2014/main" val="2084110248"/>
                    </a:ext>
                  </a:extLst>
                </a:gridCol>
                <a:gridCol w="3323770">
                  <a:extLst>
                    <a:ext uri="{9D8B030D-6E8A-4147-A177-3AD203B41FA5}">
                      <a16:colId xmlns:a16="http://schemas.microsoft.com/office/drawing/2014/main" val="2770558268"/>
                    </a:ext>
                  </a:extLst>
                </a:gridCol>
              </a:tblGrid>
              <a:tr h="413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35469"/>
                  </a:ext>
                </a:extLst>
              </a:tr>
              <a:tr h="413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setInt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정수형</a:t>
                      </a:r>
                      <a:r>
                        <a:rPr lang="en-US" altLang="ko-KR" sz="2000" dirty="0"/>
                        <a:t>(Int)</a:t>
                      </a:r>
                      <a:r>
                        <a:rPr lang="ko-KR" altLang="en-US" sz="2000" dirty="0"/>
                        <a:t> 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74284"/>
                  </a:ext>
                </a:extLst>
              </a:tr>
              <a:tr h="413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setFloat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실수형</a:t>
                      </a:r>
                      <a:r>
                        <a:rPr lang="en-US" altLang="ko-KR" sz="2000" dirty="0"/>
                        <a:t>(Float)</a:t>
                      </a:r>
                      <a:r>
                        <a:rPr lang="ko-KR" altLang="en-US" sz="2000" dirty="0"/>
                        <a:t> 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97969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setString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문자형</a:t>
                      </a:r>
                      <a:r>
                        <a:rPr lang="en-US" altLang="ko-KR" sz="2000" dirty="0"/>
                        <a:t>(String)</a:t>
                      </a:r>
                      <a:r>
                        <a:rPr lang="ko-KR" altLang="en-US" sz="2000" dirty="0"/>
                        <a:t> 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7419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setBool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DB</a:t>
                      </a:r>
                      <a:r>
                        <a:rPr lang="ko-KR" altLang="en-US" sz="2000" dirty="0"/>
                        <a:t>에 </a:t>
                      </a:r>
                      <a:r>
                        <a:rPr lang="en-US" altLang="ko-KR" sz="2000" dirty="0"/>
                        <a:t>Bool </a:t>
                      </a:r>
                      <a:r>
                        <a:rPr lang="ko-KR" altLang="en-US" sz="2000" dirty="0"/>
                        <a:t>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Firebase.setBool</a:t>
                      </a:r>
                      <a:r>
                        <a:rPr lang="en-US" altLang="ko-KR" sz="2000" dirty="0"/>
                        <a:t>(“</a:t>
                      </a:r>
                      <a:r>
                        <a:rPr lang="en-US" altLang="ko-KR" sz="2000" dirty="0" err="1"/>
                        <a:t>truth”,false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79876"/>
                  </a:ext>
                </a:extLst>
              </a:tr>
              <a:tr h="413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getInt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정수형</a:t>
                      </a:r>
                      <a:r>
                        <a:rPr lang="en-US" altLang="ko-KR" sz="2000" dirty="0"/>
                        <a:t>(int)</a:t>
                      </a:r>
                      <a:r>
                        <a:rPr lang="ko-KR" altLang="en-US" sz="2000" dirty="0"/>
                        <a:t> 값 읽어 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47031"/>
                  </a:ext>
                </a:extLst>
              </a:tr>
              <a:tr h="413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getFloat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실수형</a:t>
                      </a:r>
                      <a:r>
                        <a:rPr lang="en-US" altLang="ko-KR" sz="2000" dirty="0"/>
                        <a:t>(Float)</a:t>
                      </a:r>
                      <a:r>
                        <a:rPr lang="ko-KR" altLang="en-US" sz="2000" dirty="0"/>
                        <a:t> 값 읽어 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25609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getString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문자형</a:t>
                      </a:r>
                      <a:r>
                        <a:rPr lang="en-US" altLang="ko-KR" sz="2000" dirty="0"/>
                        <a:t>(String)</a:t>
                      </a:r>
                      <a:r>
                        <a:rPr lang="ko-KR" altLang="en-US" sz="2000" dirty="0"/>
                        <a:t> 값 읽어 오기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23011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pushInt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정수형</a:t>
                      </a:r>
                      <a:r>
                        <a:rPr lang="en-US" altLang="ko-KR" sz="2000" dirty="0"/>
                        <a:t>(Int) </a:t>
                      </a:r>
                      <a:r>
                        <a:rPr lang="ko-KR" altLang="en-US" sz="2000" dirty="0"/>
                        <a:t>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list </a:t>
                      </a:r>
                      <a:r>
                        <a:rPr lang="ko-KR" altLang="en-US" sz="2000" dirty="0"/>
                        <a:t>값 </a:t>
                      </a:r>
                      <a:r>
                        <a:rPr lang="en-US" altLang="ko-KR" sz="2000" dirty="0"/>
                        <a:t>append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029068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pushFloat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실수형</a:t>
                      </a:r>
                      <a:r>
                        <a:rPr lang="en-US" altLang="ko-KR" sz="2000" dirty="0"/>
                        <a:t>(Float)</a:t>
                      </a:r>
                      <a:r>
                        <a:rPr lang="ko-KR" altLang="en-US" sz="2000" dirty="0"/>
                        <a:t> 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list </a:t>
                      </a:r>
                      <a:r>
                        <a:rPr lang="ko-KR" altLang="en-US" sz="2000" dirty="0"/>
                        <a:t>값 </a:t>
                      </a:r>
                      <a:r>
                        <a:rPr lang="en-US" altLang="ko-KR" sz="2000" dirty="0"/>
                        <a:t>append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87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pushString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문자형</a:t>
                      </a:r>
                      <a:r>
                        <a:rPr lang="en-US" altLang="ko-KR" sz="2000" dirty="0"/>
                        <a:t>(String)</a:t>
                      </a:r>
                      <a:r>
                        <a:rPr lang="ko-KR" altLang="en-US" sz="2000" dirty="0"/>
                        <a:t> 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list </a:t>
                      </a:r>
                      <a:r>
                        <a:rPr lang="ko-KR" altLang="en-US" sz="2000" dirty="0"/>
                        <a:t>값 </a:t>
                      </a:r>
                      <a:r>
                        <a:rPr lang="en-US" altLang="ko-KR" sz="2000" dirty="0"/>
                        <a:t>append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032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Push()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객체형</a:t>
                      </a:r>
                      <a:r>
                        <a:rPr lang="en-US" altLang="ko-KR" sz="2000" dirty="0"/>
                        <a:t>(Object)</a:t>
                      </a:r>
                      <a:r>
                        <a:rPr lang="ko-KR" altLang="en-US" sz="2000" dirty="0"/>
                        <a:t> 값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24260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remove()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DB</a:t>
                      </a:r>
                      <a:r>
                        <a:rPr lang="ko-KR" altLang="en-US" sz="2000" dirty="0"/>
                        <a:t>에 값 삭제하기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00825"/>
                  </a:ext>
                </a:extLst>
              </a:tr>
              <a:tr h="374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failed(), error()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Firebase  </a:t>
                      </a:r>
                      <a:r>
                        <a:rPr lang="ko-KR" altLang="en-US" sz="2000" dirty="0"/>
                        <a:t>오류 체크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메시지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672B8-3CF7-472A-9429-618F5507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개발하나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35697-A846-47AD-ACC8-54107357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38"/>
            <a:ext cx="10515600" cy="4351338"/>
          </a:xfrm>
        </p:spPr>
        <p:txBody>
          <a:bodyPr/>
          <a:lstStyle/>
          <a:p>
            <a:r>
              <a:rPr lang="ko-KR" altLang="en-US" dirty="0"/>
              <a:t>클라우드 기반 </a:t>
            </a:r>
            <a:r>
              <a:rPr lang="en-US" altLang="ko-KR" dirty="0"/>
              <a:t>IoT </a:t>
            </a:r>
            <a:r>
              <a:rPr lang="ko-KR" altLang="en-US" dirty="0"/>
              <a:t>실시간 원격 </a:t>
            </a:r>
            <a:r>
              <a:rPr lang="ko-KR" altLang="en-US" dirty="0" err="1"/>
              <a:t>온습도</a:t>
            </a:r>
            <a:r>
              <a:rPr lang="ko-KR" altLang="en-US" dirty="0"/>
              <a:t> 모니터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내용 개체 틀 12" descr="잔디, 하늘, 실외, 나무이(가) 표시된 사진&#10;&#10;자동 생성된 설명">
            <a:extLst>
              <a:ext uri="{FF2B5EF4-FFF2-40B4-BE49-F238E27FC236}">
                <a16:creationId xmlns:a16="http://schemas.microsoft.com/office/drawing/2014/main" id="{B574EEE1-5772-402C-B42A-0D3B3619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14" y="2499785"/>
            <a:ext cx="7204200" cy="40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회로, 테이블이(가) 표시된 사진&#10;&#10;자동 생성된 설명">
            <a:extLst>
              <a:ext uri="{FF2B5EF4-FFF2-40B4-BE49-F238E27FC236}">
                <a16:creationId xmlns:a16="http://schemas.microsoft.com/office/drawing/2014/main" id="{06A463E9-659F-FA47-AB94-DD69FC16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442" y="2084517"/>
            <a:ext cx="5439230" cy="4539943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9EC8D7A-D857-46FD-A381-551D8303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540"/>
            <a:ext cx="10515600" cy="854075"/>
          </a:xfrm>
        </p:spPr>
        <p:txBody>
          <a:bodyPr/>
          <a:lstStyle/>
          <a:p>
            <a:r>
              <a:rPr kumimoji="1" lang="ko-KR" altLang="en-US" dirty="0"/>
              <a:t>필요한 실습 부품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6115A-168A-43CB-B757-D1A417317F84}"/>
              </a:ext>
            </a:extLst>
          </p:cNvPr>
          <p:cNvSpPr txBox="1"/>
          <p:nvPr/>
        </p:nvSpPr>
        <p:spPr>
          <a:xfrm>
            <a:off x="776515" y="1227239"/>
            <a:ext cx="890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sz="2400" dirty="0" err="1"/>
              <a:t>NodeMCU</a:t>
            </a:r>
            <a:r>
              <a:rPr kumimoji="1" lang="en-US" altLang="en-US" sz="2400" dirty="0"/>
              <a:t>(ESP8266-E), DHT11, </a:t>
            </a:r>
            <a:r>
              <a:rPr kumimoji="1" lang="ko-KR" altLang="en-US" sz="2400" dirty="0"/>
              <a:t>구글 </a:t>
            </a:r>
            <a:r>
              <a:rPr kumimoji="1" lang="en-US" altLang="ko-KR" sz="2400" dirty="0"/>
              <a:t>Firebase + Realtime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Database</a:t>
            </a:r>
            <a:r>
              <a:rPr kumimoji="1" lang="en-US" altLang="en-US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233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CAA8836-8C87-CF49-8B29-5CABB4AC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8"/>
          <a:stretch/>
        </p:blipFill>
        <p:spPr>
          <a:xfrm>
            <a:off x="631370" y="228600"/>
            <a:ext cx="10793691" cy="6197600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866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2439909-C94F-48EF-86B4-02914C8EA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87" b="1633"/>
          <a:stretch/>
        </p:blipFill>
        <p:spPr>
          <a:xfrm>
            <a:off x="204756" y="457201"/>
            <a:ext cx="2545639" cy="2147010"/>
          </a:xfrm>
          <a:prstGeom prst="rect">
            <a:avLst/>
          </a:prstGeom>
          <a:ln w="1905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D6A0873-29FF-471E-82EB-4CBA13F63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37" y="457201"/>
            <a:ext cx="6440862" cy="5629046"/>
          </a:xfrm>
          <a:prstGeom prst="rect">
            <a:avLst/>
          </a:prstGeom>
          <a:ln w="1905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B155945-1837-481D-AA42-73400060F1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28515" b="-219"/>
          <a:stretch/>
        </p:blipFill>
        <p:spPr>
          <a:xfrm>
            <a:off x="2967847" y="457201"/>
            <a:ext cx="2430642" cy="2147010"/>
          </a:xfrm>
          <a:prstGeom prst="rect">
            <a:avLst/>
          </a:prstGeom>
          <a:ln w="1905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A73CA5F-C0CC-4F6C-BEAB-A2BB3B3368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1" b="1283"/>
          <a:stretch/>
        </p:blipFill>
        <p:spPr>
          <a:xfrm>
            <a:off x="102301" y="3594406"/>
            <a:ext cx="5296188" cy="2670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428227-2EE2-4D3A-A8D5-AAD1E946E025}"/>
              </a:ext>
            </a:extLst>
          </p:cNvPr>
          <p:cNvSpPr txBox="1"/>
          <p:nvPr/>
        </p:nvSpPr>
        <p:spPr>
          <a:xfrm>
            <a:off x="458706" y="277953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en-US" altLang="ko-KR" sz="1400" dirty="0" err="1"/>
              <a:t>NodeMCU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US" altLang="ko-KR" sz="1400" dirty="0"/>
              <a:t>DHT11&gt;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BB78A-2782-4044-A04F-680D1BC52C8F}"/>
              </a:ext>
            </a:extLst>
          </p:cNvPr>
          <p:cNvSpPr txBox="1"/>
          <p:nvPr/>
        </p:nvSpPr>
        <p:spPr>
          <a:xfrm>
            <a:off x="3091629" y="2708828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 Realtime Database&gt;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55BB0-3309-4BF4-8172-FED78D3543E7}"/>
              </a:ext>
            </a:extLst>
          </p:cNvPr>
          <p:cNvSpPr txBox="1"/>
          <p:nvPr/>
        </p:nvSpPr>
        <p:spPr>
          <a:xfrm>
            <a:off x="1707175" y="6229258"/>
            <a:ext cx="235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/>
              <a:t>웹 대시보드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CanvasJS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1BBC7-F059-450E-B5EC-026F55D71862}"/>
              </a:ext>
            </a:extLst>
          </p:cNvPr>
          <p:cNvSpPr txBox="1"/>
          <p:nvPr/>
        </p:nvSpPr>
        <p:spPr>
          <a:xfrm>
            <a:off x="7641692" y="6383146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/ </a:t>
            </a:r>
            <a:r>
              <a:rPr lang="ko-KR" altLang="en-US" sz="1400" dirty="0"/>
              <a:t>웹 앱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274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584CB-96C6-CF42-82FE-B42FDB8A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회로</a:t>
            </a:r>
            <a:endParaRPr kumimoji="1" lang="ko-Kore-KR" altLang="en-US" dirty="0"/>
          </a:p>
        </p:txBody>
      </p:sp>
      <p:pic>
        <p:nvPicPr>
          <p:cNvPr id="5" name="내용 개체 틀 4" descr="스크린샷, 회로이(가) 표시된 사진&#10;&#10;자동 생성된 설명">
            <a:extLst>
              <a:ext uri="{FF2B5EF4-FFF2-40B4-BE49-F238E27FC236}">
                <a16:creationId xmlns:a16="http://schemas.microsoft.com/office/drawing/2014/main" id="{E86A531B-B379-6A49-A0C6-9DFE804A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99" r="525"/>
          <a:stretch/>
        </p:blipFill>
        <p:spPr>
          <a:xfrm>
            <a:off x="402771" y="1865086"/>
            <a:ext cx="11206572" cy="4499429"/>
          </a:xfrm>
        </p:spPr>
      </p:pic>
    </p:spTree>
    <p:extLst>
      <p:ext uri="{BB962C8B-B14F-4D97-AF65-F5344CB8AC3E}">
        <p14:creationId xmlns:p14="http://schemas.microsoft.com/office/powerpoint/2010/main" val="11820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767D1-1CB4-9A4B-BCC5-22CAC344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Database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Setup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D851708-5CD4-5949-BEEF-B1D98252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7"/>
          <a:stretch/>
        </p:blipFill>
        <p:spPr>
          <a:xfrm>
            <a:off x="1519001" y="1480231"/>
            <a:ext cx="9373970" cy="4695598"/>
          </a:xfrm>
          <a:prstGeom prst="rect">
            <a:avLst/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4122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300</Words>
  <Application>Microsoft Office PowerPoint</Application>
  <PresentationFormat>와이드스크린</PresentationFormat>
  <Paragraphs>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구글 Firebase, NodeMCU를   이용한 IoT 기반 온습도 모니터링</vt:lpstr>
      <vt:lpstr>Firebase-Ardunio API 살펴보기</vt:lpstr>
      <vt:lpstr>Firebase-Ardunio API </vt:lpstr>
      <vt:lpstr>무엇을 개발하나?</vt:lpstr>
      <vt:lpstr>필요한 실습 부품</vt:lpstr>
      <vt:lpstr>PowerPoint 프레젠테이션</vt:lpstr>
      <vt:lpstr>PowerPoint 프레젠테이션</vt:lpstr>
      <vt:lpstr>회로</vt:lpstr>
      <vt:lpstr>Database Setup</vt:lpstr>
      <vt:lpstr>Database Rule</vt:lpstr>
      <vt:lpstr>소스 코드</vt:lpstr>
      <vt:lpstr>Serial Monitor</vt:lpstr>
      <vt:lpstr>Firebase Database </vt:lpstr>
      <vt:lpstr>실습 과제 01 : DB에 list 값 append</vt:lpstr>
      <vt:lpstr>PowerPoint 프레젠테이션</vt:lpstr>
      <vt:lpstr>실습 과제 02 : DB에 Object 값 append</vt:lpstr>
      <vt:lpstr>PowerPoint 프레젠테이션</vt:lpstr>
      <vt:lpstr>학습 참고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구글 Firebase, NodeMCU를   이용한 IoT 기반 온습도 모니터링</dc:title>
  <dc:creator>김종현</dc:creator>
  <cp:lastModifiedBy>Kim Jong Hyun</cp:lastModifiedBy>
  <cp:revision>1</cp:revision>
  <dcterms:created xsi:type="dcterms:W3CDTF">2020-06-14T13:06:21Z</dcterms:created>
  <dcterms:modified xsi:type="dcterms:W3CDTF">2020-06-16T07:01:07Z</dcterms:modified>
</cp:coreProperties>
</file>