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  <p:sldId id="267" r:id="rId12"/>
    <p:sldId id="263" r:id="rId13"/>
    <p:sldId id="264" r:id="rId14"/>
    <p:sldId id="266" r:id="rId15"/>
    <p:sldId id="265" r:id="rId16"/>
    <p:sldId id="278" r:id="rId17"/>
    <p:sldId id="268" r:id="rId18"/>
    <p:sldId id="269" r:id="rId19"/>
    <p:sldId id="272" r:id="rId20"/>
    <p:sldId id="273" r:id="rId21"/>
    <p:sldId id="271" r:id="rId22"/>
    <p:sldId id="275" r:id="rId23"/>
    <p:sldId id="276" r:id="rId24"/>
    <p:sldId id="274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현" initials="종" lastIdx="1" clrIdx="0">
    <p:extLst>
      <p:ext uri="{19B8F6BF-5375-455C-9EA6-DF929625EA0E}">
        <p15:presenceInfo xmlns:p15="http://schemas.microsoft.com/office/powerpoint/2012/main" userId="종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6F73-AF7C-4EEF-A804-5B91ABB9A696}" v="342" dt="2020-06-24T01:42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7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20" y="1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" userId="04821729-14ff-45e1-8ecf-fb9aa59cdb5f" providerId="ADAL" clId="{EC506F73-AF7C-4EEF-A804-5B91ABB9A696}"/>
    <pc:docChg chg="undo custSel addSld delSld modSld sldOrd">
      <pc:chgData name="종현" userId="04821729-14ff-45e1-8ecf-fb9aa59cdb5f" providerId="ADAL" clId="{EC506F73-AF7C-4EEF-A804-5B91ABB9A696}" dt="2020-06-24T01:42:51.534" v="5432" actId="6549"/>
      <pc:docMkLst>
        <pc:docMk/>
      </pc:docMkLst>
      <pc:sldChg chg="addSp delSp modSp mod">
        <pc:chgData name="종현" userId="04821729-14ff-45e1-8ecf-fb9aa59cdb5f" providerId="ADAL" clId="{EC506F73-AF7C-4EEF-A804-5B91ABB9A696}" dt="2020-06-24T01:38:38.555" v="5395" actId="1076"/>
        <pc:sldMkLst>
          <pc:docMk/>
          <pc:sldMk cId="1336174777" sldId="256"/>
        </pc:sldMkLst>
        <pc:spChg chg="mod">
          <ac:chgData name="종현" userId="04821729-14ff-45e1-8ecf-fb9aa59cdb5f" providerId="ADAL" clId="{EC506F73-AF7C-4EEF-A804-5B91ABB9A696}" dt="2020-06-24T01:38:38.555" v="5395" actId="1076"/>
          <ac:spMkLst>
            <pc:docMk/>
            <pc:sldMk cId="1336174777" sldId="256"/>
            <ac:spMk id="2" creationId="{B979AA62-E8F0-4712-930A-E0E76765309D}"/>
          </ac:spMkLst>
        </pc:spChg>
        <pc:spChg chg="mod">
          <ac:chgData name="종현" userId="04821729-14ff-45e1-8ecf-fb9aa59cdb5f" providerId="ADAL" clId="{EC506F73-AF7C-4EEF-A804-5B91ABB9A696}" dt="2020-06-24T01:38:38.555" v="5395" actId="1076"/>
          <ac:spMkLst>
            <pc:docMk/>
            <pc:sldMk cId="1336174777" sldId="256"/>
            <ac:spMk id="3" creationId="{95623225-00E6-407D-AB67-11C6203F7526}"/>
          </ac:spMkLst>
        </pc:spChg>
        <pc:picChg chg="add del mod modCrop">
          <ac:chgData name="종현" userId="04821729-14ff-45e1-8ecf-fb9aa59cdb5f" providerId="ADAL" clId="{EC506F73-AF7C-4EEF-A804-5B91ABB9A696}" dt="2020-06-24T01:38:31.058" v="5394" actId="478"/>
          <ac:picMkLst>
            <pc:docMk/>
            <pc:sldMk cId="1336174777" sldId="256"/>
            <ac:picMk id="5" creationId="{0B4FC1D0-1111-4111-82D7-8D6A5997781A}"/>
          </ac:picMkLst>
        </pc:picChg>
        <pc:picChg chg="add del mod modCrop">
          <ac:chgData name="종현" userId="04821729-14ff-45e1-8ecf-fb9aa59cdb5f" providerId="ADAL" clId="{EC506F73-AF7C-4EEF-A804-5B91ABB9A696}" dt="2020-06-24T01:38:31.058" v="5394" actId="478"/>
          <ac:picMkLst>
            <pc:docMk/>
            <pc:sldMk cId="1336174777" sldId="256"/>
            <ac:picMk id="7" creationId="{6575D1F2-4987-472A-B8B3-174D85FE1834}"/>
          </ac:picMkLst>
        </pc:picChg>
      </pc:sldChg>
      <pc:sldChg chg="new del">
        <pc:chgData name="종현" userId="04821729-14ff-45e1-8ecf-fb9aa59cdb5f" providerId="ADAL" clId="{EC506F73-AF7C-4EEF-A804-5B91ABB9A696}" dt="2020-06-18T05:47:05.602" v="3" actId="2696"/>
        <pc:sldMkLst>
          <pc:docMk/>
          <pc:sldMk cId="203947492" sldId="257"/>
        </pc:sldMkLst>
      </pc:sldChg>
      <pc:sldChg chg="new del">
        <pc:chgData name="종현" userId="04821729-14ff-45e1-8ecf-fb9aa59cdb5f" providerId="ADAL" clId="{EC506F73-AF7C-4EEF-A804-5B91ABB9A696}" dt="2020-06-18T05:46:39.507" v="1" actId="2696"/>
        <pc:sldMkLst>
          <pc:docMk/>
          <pc:sldMk cId="2920324370" sldId="257"/>
        </pc:sldMkLst>
      </pc:sldChg>
      <pc:sldChg chg="addSp delSp modSp new mod">
        <pc:chgData name="종현" userId="04821729-14ff-45e1-8ecf-fb9aa59cdb5f" providerId="ADAL" clId="{EC506F73-AF7C-4EEF-A804-5B91ABB9A696}" dt="2020-06-18T10:06:01.501" v="1273" actId="1582"/>
        <pc:sldMkLst>
          <pc:docMk/>
          <pc:sldMk cId="3830657205" sldId="257"/>
        </pc:sldMkLst>
        <pc:spChg chg="mod">
          <ac:chgData name="종현" userId="04821729-14ff-45e1-8ecf-fb9aa59cdb5f" providerId="ADAL" clId="{EC506F73-AF7C-4EEF-A804-5B91ABB9A696}" dt="2020-06-18T07:26:24.127" v="786"/>
          <ac:spMkLst>
            <pc:docMk/>
            <pc:sldMk cId="3830657205" sldId="257"/>
            <ac:spMk id="2" creationId="{9105E023-33A6-4549-9997-0258DAE9FA7E}"/>
          </ac:spMkLst>
        </pc:spChg>
        <pc:spChg chg="del">
          <ac:chgData name="종현" userId="04821729-14ff-45e1-8ecf-fb9aa59cdb5f" providerId="ADAL" clId="{EC506F73-AF7C-4EEF-A804-5B91ABB9A696}" dt="2020-06-18T07:23:55.630" v="680"/>
          <ac:spMkLst>
            <pc:docMk/>
            <pc:sldMk cId="3830657205" sldId="257"/>
            <ac:spMk id="3" creationId="{0308D0D4-6479-4E02-8658-A851E67D48E3}"/>
          </ac:spMkLst>
        </pc:spChg>
        <pc:picChg chg="add mod">
          <ac:chgData name="종현" userId="04821729-14ff-45e1-8ecf-fb9aa59cdb5f" providerId="ADAL" clId="{EC506F73-AF7C-4EEF-A804-5B91ABB9A696}" dt="2020-06-18T10:05:41.938" v="1269" actId="1582"/>
          <ac:picMkLst>
            <pc:docMk/>
            <pc:sldMk cId="3830657205" sldId="257"/>
            <ac:picMk id="5" creationId="{5E9B78B6-0BF0-4E69-93ED-14347F33A284}"/>
          </ac:picMkLst>
        </pc:picChg>
        <pc:picChg chg="add mod">
          <ac:chgData name="종현" userId="04821729-14ff-45e1-8ecf-fb9aa59cdb5f" providerId="ADAL" clId="{EC506F73-AF7C-4EEF-A804-5B91ABB9A696}" dt="2020-06-18T10:06:01.501" v="1273" actId="1582"/>
          <ac:picMkLst>
            <pc:docMk/>
            <pc:sldMk cId="3830657205" sldId="257"/>
            <ac:picMk id="7" creationId="{C8D3EBC7-F966-4B52-A966-52F0910578FA}"/>
          </ac:picMkLst>
        </pc:picChg>
      </pc:sldChg>
      <pc:sldChg chg="addSp delSp modSp add mod">
        <pc:chgData name="종현" userId="04821729-14ff-45e1-8ecf-fb9aa59cdb5f" providerId="ADAL" clId="{EC506F73-AF7C-4EEF-A804-5B91ABB9A696}" dt="2020-06-18T06:19:50.294" v="679" actId="20577"/>
        <pc:sldMkLst>
          <pc:docMk/>
          <pc:sldMk cId="1884931429" sldId="258"/>
        </pc:sldMkLst>
        <pc:spChg chg="mod">
          <ac:chgData name="종현" userId="04821729-14ff-45e1-8ecf-fb9aa59cdb5f" providerId="ADAL" clId="{EC506F73-AF7C-4EEF-A804-5B91ABB9A696}" dt="2020-06-18T05:48:29.541" v="43"/>
          <ac:spMkLst>
            <pc:docMk/>
            <pc:sldMk cId="1884931429" sldId="258"/>
            <ac:spMk id="2" creationId="{9105E023-33A6-4549-9997-0258DAE9FA7E}"/>
          </ac:spMkLst>
        </pc:spChg>
        <pc:spChg chg="add del mod">
          <ac:chgData name="종현" userId="04821729-14ff-45e1-8ecf-fb9aa59cdb5f" providerId="ADAL" clId="{EC506F73-AF7C-4EEF-A804-5B91ABB9A696}" dt="2020-06-18T06:19:50.294" v="679" actId="20577"/>
          <ac:spMkLst>
            <pc:docMk/>
            <pc:sldMk cId="1884931429" sldId="258"/>
            <ac:spMk id="3" creationId="{0308D0D4-6479-4E02-8658-A851E67D48E3}"/>
          </ac:spMkLst>
        </pc:spChg>
        <pc:spChg chg="add del mod">
          <ac:chgData name="종현" userId="04821729-14ff-45e1-8ecf-fb9aa59cdb5f" providerId="ADAL" clId="{EC506F73-AF7C-4EEF-A804-5B91ABB9A696}" dt="2020-06-18T05:48:51.187" v="46"/>
          <ac:spMkLst>
            <pc:docMk/>
            <pc:sldMk cId="1884931429" sldId="258"/>
            <ac:spMk id="4" creationId="{9422CA47-E53C-4E84-878C-6C3E3C5AFE50}"/>
          </ac:spMkLst>
        </pc:spChg>
      </pc:sldChg>
      <pc:sldChg chg="new del">
        <pc:chgData name="종현" userId="04821729-14ff-45e1-8ecf-fb9aa59cdb5f" providerId="ADAL" clId="{EC506F73-AF7C-4EEF-A804-5B91ABB9A696}" dt="2020-06-18T05:47:50.705" v="6" actId="2696"/>
        <pc:sldMkLst>
          <pc:docMk/>
          <pc:sldMk cId="2314920315" sldId="258"/>
        </pc:sldMkLst>
      </pc:sldChg>
      <pc:sldChg chg="addSp delSp modSp add mod">
        <pc:chgData name="종현" userId="04821729-14ff-45e1-8ecf-fb9aa59cdb5f" providerId="ADAL" clId="{EC506F73-AF7C-4EEF-A804-5B91ABB9A696}" dt="2020-06-18T10:08:25.303" v="1295" actId="208"/>
        <pc:sldMkLst>
          <pc:docMk/>
          <pc:sldMk cId="3583098023" sldId="259"/>
        </pc:sldMkLst>
        <pc:spChg chg="mod">
          <ac:chgData name="종현" userId="04821729-14ff-45e1-8ecf-fb9aa59cdb5f" providerId="ADAL" clId="{EC506F73-AF7C-4EEF-A804-5B91ABB9A696}" dt="2020-06-18T07:31:39.276" v="871" actId="20577"/>
          <ac:spMkLst>
            <pc:docMk/>
            <pc:sldMk cId="3583098023" sldId="259"/>
            <ac:spMk id="2" creationId="{EA0B22D2-006F-4BF0-A6F3-E9988A30C96E}"/>
          </ac:spMkLst>
        </pc:spChg>
        <pc:spChg chg="del">
          <ac:chgData name="종현" userId="04821729-14ff-45e1-8ecf-fb9aa59cdb5f" providerId="ADAL" clId="{EC506F73-AF7C-4EEF-A804-5B91ABB9A696}" dt="2020-06-18T05:54:31.441" v="75" actId="931"/>
          <ac:spMkLst>
            <pc:docMk/>
            <pc:sldMk cId="3583098023" sldId="259"/>
            <ac:spMk id="3" creationId="{3088882E-419A-4969-B580-DFB41A0BE49F}"/>
          </ac:spMkLst>
        </pc:spChg>
        <pc:spChg chg="add del mod">
          <ac:chgData name="종현" userId="04821729-14ff-45e1-8ecf-fb9aa59cdb5f" providerId="ADAL" clId="{EC506F73-AF7C-4EEF-A804-5B91ABB9A696}" dt="2020-06-18T07:30:36.368" v="851" actId="478"/>
          <ac:spMkLst>
            <pc:docMk/>
            <pc:sldMk cId="3583098023" sldId="259"/>
            <ac:spMk id="6" creationId="{E8ED9642-B28D-4182-A0A6-1987F6E91B3E}"/>
          </ac:spMkLst>
        </pc:spChg>
        <pc:spChg chg="add del mod">
          <ac:chgData name="종현" userId="04821729-14ff-45e1-8ecf-fb9aa59cdb5f" providerId="ADAL" clId="{EC506F73-AF7C-4EEF-A804-5B91ABB9A696}" dt="2020-06-18T07:30:32.025" v="850" actId="478"/>
          <ac:spMkLst>
            <pc:docMk/>
            <pc:sldMk cId="3583098023" sldId="259"/>
            <ac:spMk id="21" creationId="{C0BD2B0E-A013-4247-A189-AF7A186CCB35}"/>
          </ac:spMkLst>
        </pc:spChg>
        <pc:picChg chg="add del mod modCrop">
          <ac:chgData name="종현" userId="04821729-14ff-45e1-8ecf-fb9aa59cdb5f" providerId="ADAL" clId="{EC506F73-AF7C-4EEF-A804-5B91ABB9A696}" dt="2020-06-18T07:30:26.218" v="849" actId="478"/>
          <ac:picMkLst>
            <pc:docMk/>
            <pc:sldMk cId="3583098023" sldId="259"/>
            <ac:picMk id="5" creationId="{4A8AC201-DFC2-4297-ACBC-87EA7214FE27}"/>
          </ac:picMkLst>
        </pc:picChg>
        <pc:picChg chg="add mod modCrop">
          <ac:chgData name="종현" userId="04821729-14ff-45e1-8ecf-fb9aa59cdb5f" providerId="ADAL" clId="{EC506F73-AF7C-4EEF-A804-5B91ABB9A696}" dt="2020-06-18T10:08:25.303" v="1295" actId="208"/>
          <ac:picMkLst>
            <pc:docMk/>
            <pc:sldMk cId="3583098023" sldId="259"/>
            <ac:picMk id="23" creationId="{A14D7E98-FC64-4570-8A28-25C8DC223F97}"/>
          </ac:picMkLst>
        </pc:pic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8" creationId="{48A849A4-53E1-482A-9DB1-6BB1BEB5D075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9" creationId="{3BA35D4A-3EA5-4B86-A0C6-C3799B0D582B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10" creationId="{8C17D6C0-73B0-4C88-946F-AAC0C12F58F7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12" creationId="{720AD7AE-64B1-4DD0-A93D-4239383D6523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14" creationId="{1974E788-86B4-4ECF-9B3E-C600F0B2443F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16" creationId="{BE16D4BB-4E1D-4954-9EE0-2FABE8E4C2FB}"/>
          </ac:cxnSpMkLst>
        </pc:cxnChg>
        <pc:cxnChg chg="add del mod">
          <ac:chgData name="종현" userId="04821729-14ff-45e1-8ecf-fb9aa59cdb5f" providerId="ADAL" clId="{EC506F73-AF7C-4EEF-A804-5B91ABB9A696}" dt="2020-06-18T07:30:36.368" v="851" actId="478"/>
          <ac:cxnSpMkLst>
            <pc:docMk/>
            <pc:sldMk cId="3583098023" sldId="259"/>
            <ac:cxnSpMk id="18" creationId="{1F9CC1E0-2C1B-44B5-B037-70B7EF9EAA09}"/>
          </ac:cxnSpMkLst>
        </pc:cxnChg>
      </pc:sldChg>
      <pc:sldChg chg="addSp delSp modSp add mod ord addCm delCm">
        <pc:chgData name="종현" userId="04821729-14ff-45e1-8ecf-fb9aa59cdb5f" providerId="ADAL" clId="{EC506F73-AF7C-4EEF-A804-5B91ABB9A696}" dt="2020-06-23T04:34:57.761" v="5294" actId="20577"/>
        <pc:sldMkLst>
          <pc:docMk/>
          <pc:sldMk cId="1209368778" sldId="260"/>
        </pc:sldMkLst>
        <pc:spChg chg="mod">
          <ac:chgData name="종현" userId="04821729-14ff-45e1-8ecf-fb9aa59cdb5f" providerId="ADAL" clId="{EC506F73-AF7C-4EEF-A804-5B91ABB9A696}" dt="2020-06-18T07:32:01.970" v="891"/>
          <ac:spMkLst>
            <pc:docMk/>
            <pc:sldMk cId="1209368778" sldId="260"/>
            <ac:spMk id="2" creationId="{9105E023-33A6-4549-9997-0258DAE9FA7E}"/>
          </ac:spMkLst>
        </pc:spChg>
        <pc:spChg chg="mod ord">
          <ac:chgData name="종현" userId="04821729-14ff-45e1-8ecf-fb9aa59cdb5f" providerId="ADAL" clId="{EC506F73-AF7C-4EEF-A804-5B91ABB9A696}" dt="2020-06-23T04:34:57.761" v="5294" actId="20577"/>
          <ac:spMkLst>
            <pc:docMk/>
            <pc:sldMk cId="1209368778" sldId="260"/>
            <ac:spMk id="3" creationId="{0308D0D4-6479-4E02-8658-A851E67D48E3}"/>
          </ac:spMkLst>
        </pc:spChg>
        <pc:spChg chg="add del mod">
          <ac:chgData name="종현" userId="04821729-14ff-45e1-8ecf-fb9aa59cdb5f" providerId="ADAL" clId="{EC506F73-AF7C-4EEF-A804-5B91ABB9A696}" dt="2020-06-18T06:12:38.650" v="619"/>
          <ac:spMkLst>
            <pc:docMk/>
            <pc:sldMk cId="1209368778" sldId="260"/>
            <ac:spMk id="4" creationId="{3066144B-1220-4441-9CE6-D592763405BC}"/>
          </ac:spMkLst>
        </pc:spChg>
        <pc:spChg chg="add del mod">
          <ac:chgData name="종현" userId="04821729-14ff-45e1-8ecf-fb9aa59cdb5f" providerId="ADAL" clId="{EC506F73-AF7C-4EEF-A804-5B91ABB9A696}" dt="2020-06-23T04:28:50.234" v="5166" actId="11529"/>
          <ac:spMkLst>
            <pc:docMk/>
            <pc:sldMk cId="1209368778" sldId="260"/>
            <ac:spMk id="4" creationId="{D411A6B4-50EC-488D-B8FF-BEAB5AE55CE7}"/>
          </ac:spMkLst>
        </pc:spChg>
        <pc:spChg chg="add del mod">
          <ac:chgData name="종현" userId="04821729-14ff-45e1-8ecf-fb9aa59cdb5f" providerId="ADAL" clId="{EC506F73-AF7C-4EEF-A804-5B91ABB9A696}" dt="2020-06-18T06:14:10.822" v="633"/>
          <ac:spMkLst>
            <pc:docMk/>
            <pc:sldMk cId="1209368778" sldId="260"/>
            <ac:spMk id="5" creationId="{2A494A9B-8E88-4537-8B0F-156D90120664}"/>
          </ac:spMkLst>
        </pc:spChg>
        <pc:spChg chg="add mod">
          <ac:chgData name="종현" userId="04821729-14ff-45e1-8ecf-fb9aa59cdb5f" providerId="ADAL" clId="{EC506F73-AF7C-4EEF-A804-5B91ABB9A696}" dt="2020-06-23T04:30:15.639" v="5207" actId="14100"/>
          <ac:spMkLst>
            <pc:docMk/>
            <pc:sldMk cId="1209368778" sldId="260"/>
            <ac:spMk id="5" creationId="{C51D8E67-C1C7-4889-8CC9-EE121DFF71BE}"/>
          </ac:spMkLst>
        </pc:spChg>
        <pc:spChg chg="add mod ord">
          <ac:chgData name="종현" userId="04821729-14ff-45e1-8ecf-fb9aa59cdb5f" providerId="ADAL" clId="{EC506F73-AF7C-4EEF-A804-5B91ABB9A696}" dt="2020-06-18T06:16:20.733" v="651" actId="14100"/>
          <ac:spMkLst>
            <pc:docMk/>
            <pc:sldMk cId="1209368778" sldId="260"/>
            <ac:spMk id="6" creationId="{166273D8-2E4D-420F-ACE1-C89357D98CD5}"/>
          </ac:spMkLst>
        </pc:spChg>
        <pc:spChg chg="add mod">
          <ac:chgData name="종현" userId="04821729-14ff-45e1-8ecf-fb9aa59cdb5f" providerId="ADAL" clId="{EC506F73-AF7C-4EEF-A804-5B91ABB9A696}" dt="2020-06-18T07:48:07.889" v="1236" actId="208"/>
          <ac:spMkLst>
            <pc:docMk/>
            <pc:sldMk cId="1209368778" sldId="260"/>
            <ac:spMk id="7" creationId="{3F77E2AA-17DB-43BB-BD35-A75FB0A08727}"/>
          </ac:spMkLst>
        </pc:spChg>
        <pc:spChg chg="add mod">
          <ac:chgData name="종현" userId="04821729-14ff-45e1-8ecf-fb9aa59cdb5f" providerId="ADAL" clId="{EC506F73-AF7C-4EEF-A804-5B91ABB9A696}" dt="2020-06-23T04:30:04.440" v="5204" actId="404"/>
          <ac:spMkLst>
            <pc:docMk/>
            <pc:sldMk cId="1209368778" sldId="260"/>
            <ac:spMk id="8" creationId="{53AC5AB9-F2A3-432C-A934-77489257D4F3}"/>
          </ac:spMkLst>
        </pc:spChg>
        <pc:spChg chg="add mod">
          <ac:chgData name="종현" userId="04821729-14ff-45e1-8ecf-fb9aa59cdb5f" providerId="ADAL" clId="{EC506F73-AF7C-4EEF-A804-5B91ABB9A696}" dt="2020-06-23T04:34:13.750" v="5264" actId="14100"/>
          <ac:spMkLst>
            <pc:docMk/>
            <pc:sldMk cId="1209368778" sldId="260"/>
            <ac:spMk id="9" creationId="{E95EBABD-70EC-4F5E-9C9E-41B30938A1AC}"/>
          </ac:spMkLst>
        </pc:spChg>
      </pc:sldChg>
      <pc:sldChg chg="addSp delSp modSp add mod">
        <pc:chgData name="종현" userId="04821729-14ff-45e1-8ecf-fb9aa59cdb5f" providerId="ADAL" clId="{EC506F73-AF7C-4EEF-A804-5B91ABB9A696}" dt="2020-06-18T10:09:36.230" v="1305" actId="1582"/>
        <pc:sldMkLst>
          <pc:docMk/>
          <pc:sldMk cId="1571879632" sldId="261"/>
        </pc:sldMkLst>
        <pc:spChg chg="mod">
          <ac:chgData name="종현" userId="04821729-14ff-45e1-8ecf-fb9aa59cdb5f" providerId="ADAL" clId="{EC506F73-AF7C-4EEF-A804-5B91ABB9A696}" dt="2020-06-18T07:26:10.146" v="774"/>
          <ac:spMkLst>
            <pc:docMk/>
            <pc:sldMk cId="1571879632" sldId="261"/>
            <ac:spMk id="2" creationId="{9105E023-33A6-4549-9997-0258DAE9FA7E}"/>
          </ac:spMkLst>
        </pc:spChg>
        <pc:spChg chg="add del mod">
          <ac:chgData name="종현" userId="04821729-14ff-45e1-8ecf-fb9aa59cdb5f" providerId="ADAL" clId="{EC506F73-AF7C-4EEF-A804-5B91ABB9A696}" dt="2020-06-18T07:25:20.662" v="735"/>
          <ac:spMkLst>
            <pc:docMk/>
            <pc:sldMk cId="1571879632" sldId="261"/>
            <ac:spMk id="4" creationId="{5DD72A54-C71E-4126-8238-68C61F4B74D3}"/>
          </ac:spMkLst>
        </pc:spChg>
        <pc:picChg chg="del">
          <ac:chgData name="종현" userId="04821729-14ff-45e1-8ecf-fb9aa59cdb5f" providerId="ADAL" clId="{EC506F73-AF7C-4EEF-A804-5B91ABB9A696}" dt="2020-06-18T07:25:11.419" v="733" actId="478"/>
          <ac:picMkLst>
            <pc:docMk/>
            <pc:sldMk cId="1571879632" sldId="261"/>
            <ac:picMk id="5" creationId="{5E9B78B6-0BF0-4E69-93ED-14347F33A284}"/>
          </ac:picMkLst>
        </pc:picChg>
        <pc:picChg chg="del">
          <ac:chgData name="종현" userId="04821729-14ff-45e1-8ecf-fb9aa59cdb5f" providerId="ADAL" clId="{EC506F73-AF7C-4EEF-A804-5B91ABB9A696}" dt="2020-06-18T07:25:14.840" v="734" actId="478"/>
          <ac:picMkLst>
            <pc:docMk/>
            <pc:sldMk cId="1571879632" sldId="261"/>
            <ac:picMk id="7" creationId="{C8D3EBC7-F966-4B52-A966-52F0910578FA}"/>
          </ac:picMkLst>
        </pc:picChg>
        <pc:picChg chg="add mod">
          <ac:chgData name="종현" userId="04821729-14ff-45e1-8ecf-fb9aa59cdb5f" providerId="ADAL" clId="{EC506F73-AF7C-4EEF-A804-5B91ABB9A696}" dt="2020-06-18T10:09:12.381" v="1301" actId="208"/>
          <ac:picMkLst>
            <pc:docMk/>
            <pc:sldMk cId="1571879632" sldId="261"/>
            <ac:picMk id="8" creationId="{89A569DC-90FA-4FA3-B839-867E0BC7DEC9}"/>
          </ac:picMkLst>
        </pc:picChg>
        <pc:picChg chg="add mod">
          <ac:chgData name="종현" userId="04821729-14ff-45e1-8ecf-fb9aa59cdb5f" providerId="ADAL" clId="{EC506F73-AF7C-4EEF-A804-5B91ABB9A696}" dt="2020-06-18T10:09:26.825" v="1303" actId="208"/>
          <ac:picMkLst>
            <pc:docMk/>
            <pc:sldMk cId="1571879632" sldId="261"/>
            <ac:picMk id="10" creationId="{B51C358B-F812-42AB-960C-2E4C1713B4ED}"/>
          </ac:picMkLst>
        </pc:picChg>
        <pc:picChg chg="add mod">
          <ac:chgData name="종현" userId="04821729-14ff-45e1-8ecf-fb9aa59cdb5f" providerId="ADAL" clId="{EC506F73-AF7C-4EEF-A804-5B91ABB9A696}" dt="2020-06-18T10:09:36.230" v="1305" actId="1582"/>
          <ac:picMkLst>
            <pc:docMk/>
            <pc:sldMk cId="1571879632" sldId="261"/>
            <ac:picMk id="11" creationId="{957AF54A-483A-4DE1-A2A3-75D19CC3D1CB}"/>
          </ac:picMkLst>
        </pc:picChg>
      </pc:sldChg>
      <pc:sldChg chg="addSp delSp modSp add mod">
        <pc:chgData name="종현" userId="04821729-14ff-45e1-8ecf-fb9aa59cdb5f" providerId="ADAL" clId="{EC506F73-AF7C-4EEF-A804-5B91ABB9A696}" dt="2020-06-18T10:08:57.477" v="1299" actId="1582"/>
        <pc:sldMkLst>
          <pc:docMk/>
          <pc:sldMk cId="4099392992" sldId="262"/>
        </pc:sldMkLst>
        <pc:spChg chg="mod">
          <ac:chgData name="종현" userId="04821729-14ff-45e1-8ecf-fb9aa59cdb5f" providerId="ADAL" clId="{EC506F73-AF7C-4EEF-A804-5B91ABB9A696}" dt="2020-06-18T07:29:24.482" v="847" actId="20577"/>
          <ac:spMkLst>
            <pc:docMk/>
            <pc:sldMk cId="4099392992" sldId="262"/>
            <ac:spMk id="2" creationId="{9105E023-33A6-4549-9997-0258DAE9FA7E}"/>
          </ac:spMkLst>
        </pc:spChg>
        <pc:spChg chg="add del mod">
          <ac:chgData name="종현" userId="04821729-14ff-45e1-8ecf-fb9aa59cdb5f" providerId="ADAL" clId="{EC506F73-AF7C-4EEF-A804-5B91ABB9A696}" dt="2020-06-18T07:26:46.206" v="791"/>
          <ac:spMkLst>
            <pc:docMk/>
            <pc:sldMk cId="4099392992" sldId="262"/>
            <ac:spMk id="4" creationId="{88E8ABA2-04E6-4E50-9C80-D6DEF1BB75A8}"/>
          </ac:spMkLst>
        </pc:spChg>
        <pc:spChg chg="add del mod">
          <ac:chgData name="종현" userId="04821729-14ff-45e1-8ecf-fb9aa59cdb5f" providerId="ADAL" clId="{EC506F73-AF7C-4EEF-A804-5B91ABB9A696}" dt="2020-06-18T07:28:25.146" v="825"/>
          <ac:spMkLst>
            <pc:docMk/>
            <pc:sldMk cId="4099392992" sldId="262"/>
            <ac:spMk id="12" creationId="{D9D3C485-2B30-436A-8F7F-B0B93F27F9E5}"/>
          </ac:spMkLst>
        </pc:spChg>
        <pc:picChg chg="add del mod">
          <ac:chgData name="종현" userId="04821729-14ff-45e1-8ecf-fb9aa59cdb5f" providerId="ADAL" clId="{EC506F73-AF7C-4EEF-A804-5B91ABB9A696}" dt="2020-06-18T07:27:16.070" v="801" actId="21"/>
          <ac:picMkLst>
            <pc:docMk/>
            <pc:sldMk cId="4099392992" sldId="262"/>
            <ac:picMk id="6" creationId="{F7841EFC-DE09-43BB-97AD-706315E962EF}"/>
          </ac:picMkLst>
        </pc:picChg>
        <pc:picChg chg="del">
          <ac:chgData name="종현" userId="04821729-14ff-45e1-8ecf-fb9aa59cdb5f" providerId="ADAL" clId="{EC506F73-AF7C-4EEF-A804-5B91ABB9A696}" dt="2020-06-18T07:26:30.043" v="788" actId="478"/>
          <ac:picMkLst>
            <pc:docMk/>
            <pc:sldMk cId="4099392992" sldId="262"/>
            <ac:picMk id="8" creationId="{89A569DC-90FA-4FA3-B839-867E0BC7DEC9}"/>
          </ac:picMkLst>
        </pc:picChg>
        <pc:picChg chg="add mod modCrop">
          <ac:chgData name="종현" userId="04821729-14ff-45e1-8ecf-fb9aa59cdb5f" providerId="ADAL" clId="{EC506F73-AF7C-4EEF-A804-5B91ABB9A696}" dt="2020-06-18T10:08:40.666" v="1297" actId="208"/>
          <ac:picMkLst>
            <pc:docMk/>
            <pc:sldMk cId="4099392992" sldId="262"/>
            <ac:picMk id="9" creationId="{E1DE539F-09B3-40C9-A14E-0574E0337E01}"/>
          </ac:picMkLst>
        </pc:picChg>
        <pc:picChg chg="del">
          <ac:chgData name="종현" userId="04821729-14ff-45e1-8ecf-fb9aa59cdb5f" providerId="ADAL" clId="{EC506F73-AF7C-4EEF-A804-5B91ABB9A696}" dt="2020-06-18T07:26:41.703" v="790" actId="478"/>
          <ac:picMkLst>
            <pc:docMk/>
            <pc:sldMk cId="4099392992" sldId="262"/>
            <ac:picMk id="10" creationId="{B51C358B-F812-42AB-960C-2E4C1713B4ED}"/>
          </ac:picMkLst>
        </pc:picChg>
        <pc:picChg chg="add mod modCrop">
          <ac:chgData name="종현" userId="04821729-14ff-45e1-8ecf-fb9aa59cdb5f" providerId="ADAL" clId="{EC506F73-AF7C-4EEF-A804-5B91ABB9A696}" dt="2020-06-18T10:08:57.477" v="1299" actId="1582"/>
          <ac:picMkLst>
            <pc:docMk/>
            <pc:sldMk cId="4099392992" sldId="262"/>
            <ac:picMk id="14" creationId="{006F1497-04B0-42DC-82A5-5B0424D08007}"/>
          </ac:picMkLst>
        </pc:picChg>
      </pc:sldChg>
      <pc:sldChg chg="addSp delSp modSp new mod">
        <pc:chgData name="종현" userId="04821729-14ff-45e1-8ecf-fb9aa59cdb5f" providerId="ADAL" clId="{EC506F73-AF7C-4EEF-A804-5B91ABB9A696}" dt="2020-06-18T10:17:33.069" v="1820" actId="1582"/>
        <pc:sldMkLst>
          <pc:docMk/>
          <pc:sldMk cId="709714080" sldId="263"/>
        </pc:sldMkLst>
        <pc:spChg chg="mod">
          <ac:chgData name="종현" userId="04821729-14ff-45e1-8ecf-fb9aa59cdb5f" providerId="ADAL" clId="{EC506F73-AF7C-4EEF-A804-5B91ABB9A696}" dt="2020-06-18T07:40:39.969" v="976"/>
          <ac:spMkLst>
            <pc:docMk/>
            <pc:sldMk cId="709714080" sldId="263"/>
            <ac:spMk id="2" creationId="{4E3BB608-7B7E-4D4D-80CE-BE890DE862AB}"/>
          </ac:spMkLst>
        </pc:spChg>
        <pc:spChg chg="del">
          <ac:chgData name="종현" userId="04821729-14ff-45e1-8ecf-fb9aa59cdb5f" providerId="ADAL" clId="{EC506F73-AF7C-4EEF-A804-5B91ABB9A696}" dt="2020-06-18T07:40:41.780" v="977"/>
          <ac:spMkLst>
            <pc:docMk/>
            <pc:sldMk cId="709714080" sldId="263"/>
            <ac:spMk id="3" creationId="{B0C66480-7898-4DF4-8387-B37A11487B6E}"/>
          </ac:spMkLst>
        </pc:spChg>
        <pc:picChg chg="add mod">
          <ac:chgData name="종현" userId="04821729-14ff-45e1-8ecf-fb9aa59cdb5f" providerId="ADAL" clId="{EC506F73-AF7C-4EEF-A804-5B91ABB9A696}" dt="2020-06-18T10:17:19.085" v="1816" actId="1582"/>
          <ac:picMkLst>
            <pc:docMk/>
            <pc:sldMk cId="709714080" sldId="263"/>
            <ac:picMk id="5" creationId="{574AAAD1-CC75-44A2-A100-E1E463375714}"/>
          </ac:picMkLst>
        </pc:picChg>
        <pc:picChg chg="add mod">
          <ac:chgData name="종현" userId="04821729-14ff-45e1-8ecf-fb9aa59cdb5f" providerId="ADAL" clId="{EC506F73-AF7C-4EEF-A804-5B91ABB9A696}" dt="2020-06-18T10:17:33.069" v="1820" actId="1582"/>
          <ac:picMkLst>
            <pc:docMk/>
            <pc:sldMk cId="709714080" sldId="263"/>
            <ac:picMk id="7" creationId="{48BFBA23-1967-4F87-B5D7-409386477980}"/>
          </ac:picMkLst>
        </pc:picChg>
      </pc:sldChg>
      <pc:sldChg chg="addSp delSp modSp add del mod">
        <pc:chgData name="종현" userId="04821729-14ff-45e1-8ecf-fb9aa59cdb5f" providerId="ADAL" clId="{EC506F73-AF7C-4EEF-A804-5B91ABB9A696}" dt="2020-06-18T07:39:43.016" v="946" actId="47"/>
        <pc:sldMkLst>
          <pc:docMk/>
          <pc:sldMk cId="710876995" sldId="263"/>
        </pc:sldMkLst>
        <pc:spChg chg="mod">
          <ac:chgData name="종현" userId="04821729-14ff-45e1-8ecf-fb9aa59cdb5f" providerId="ADAL" clId="{EC506F73-AF7C-4EEF-A804-5B91ABB9A696}" dt="2020-06-18T07:36:06.193" v="936"/>
          <ac:spMkLst>
            <pc:docMk/>
            <pc:sldMk cId="710876995" sldId="263"/>
            <ac:spMk id="2" creationId="{9105E023-33A6-4549-9997-0258DAE9FA7E}"/>
          </ac:spMkLst>
        </pc:spChg>
        <pc:spChg chg="add del mod">
          <ac:chgData name="종현" userId="04821729-14ff-45e1-8ecf-fb9aa59cdb5f" providerId="ADAL" clId="{EC506F73-AF7C-4EEF-A804-5B91ABB9A696}" dt="2020-06-18T07:35:17.505" v="896"/>
          <ac:spMkLst>
            <pc:docMk/>
            <pc:sldMk cId="710876995" sldId="263"/>
            <ac:spMk id="4" creationId="{B7942CCF-EDB5-4C49-8BD3-CC2DE00F49D5}"/>
          </ac:spMkLst>
        </pc:spChg>
        <pc:picChg chg="add mod modCrop">
          <ac:chgData name="종현" userId="04821729-14ff-45e1-8ecf-fb9aa59cdb5f" providerId="ADAL" clId="{EC506F73-AF7C-4EEF-A804-5B91ABB9A696}" dt="2020-06-18T07:35:47.111" v="904" actId="1076"/>
          <ac:picMkLst>
            <pc:docMk/>
            <pc:sldMk cId="710876995" sldId="263"/>
            <ac:picMk id="6" creationId="{993C433C-7C79-4D7B-AA74-F4FD241FFBC8}"/>
          </ac:picMkLst>
        </pc:picChg>
        <pc:picChg chg="del">
          <ac:chgData name="종현" userId="04821729-14ff-45e1-8ecf-fb9aa59cdb5f" providerId="ADAL" clId="{EC506F73-AF7C-4EEF-A804-5B91ABB9A696}" dt="2020-06-18T07:35:10.520" v="894" actId="478"/>
          <ac:picMkLst>
            <pc:docMk/>
            <pc:sldMk cId="710876995" sldId="263"/>
            <ac:picMk id="9" creationId="{E1DE539F-09B3-40C9-A14E-0574E0337E01}"/>
          </ac:picMkLst>
        </pc:picChg>
        <pc:picChg chg="del">
          <ac:chgData name="종현" userId="04821729-14ff-45e1-8ecf-fb9aa59cdb5f" providerId="ADAL" clId="{EC506F73-AF7C-4EEF-A804-5B91ABB9A696}" dt="2020-06-18T07:35:12.962" v="895" actId="478"/>
          <ac:picMkLst>
            <pc:docMk/>
            <pc:sldMk cId="710876995" sldId="263"/>
            <ac:picMk id="14" creationId="{006F1497-04B0-42DC-82A5-5B0424D08007}"/>
          </ac:picMkLst>
        </pc:picChg>
      </pc:sldChg>
      <pc:sldChg chg="addSp delSp modSp add del mod">
        <pc:chgData name="종현" userId="04821729-14ff-45e1-8ecf-fb9aa59cdb5f" providerId="ADAL" clId="{EC506F73-AF7C-4EEF-A804-5B91ABB9A696}" dt="2020-06-18T07:30:11.670" v="848" actId="47"/>
        <pc:sldMkLst>
          <pc:docMk/>
          <pc:sldMk cId="3998556346" sldId="263"/>
        </pc:sldMkLst>
        <pc:spChg chg="add del mod">
          <ac:chgData name="종현" userId="04821729-14ff-45e1-8ecf-fb9aa59cdb5f" providerId="ADAL" clId="{EC506F73-AF7C-4EEF-A804-5B91ABB9A696}" dt="2020-06-18T07:29:06.864" v="836"/>
          <ac:spMkLst>
            <pc:docMk/>
            <pc:sldMk cId="3998556346" sldId="263"/>
            <ac:spMk id="4" creationId="{98BC3A36-43D7-44B1-8A78-FEE7BFB9192D}"/>
          </ac:spMkLst>
        </pc:spChg>
        <pc:picChg chg="add mod">
          <ac:chgData name="종현" userId="04821729-14ff-45e1-8ecf-fb9aa59cdb5f" providerId="ADAL" clId="{EC506F73-AF7C-4EEF-A804-5B91ABB9A696}" dt="2020-06-18T07:29:16.015" v="841" actId="1076"/>
          <ac:picMkLst>
            <pc:docMk/>
            <pc:sldMk cId="3998556346" sldId="263"/>
            <ac:picMk id="6" creationId="{1041A2FB-2A56-4F0E-9905-9D863F978ABB}"/>
          </ac:picMkLst>
        </pc:picChg>
        <pc:picChg chg="del">
          <ac:chgData name="종현" userId="04821729-14ff-45e1-8ecf-fb9aa59cdb5f" providerId="ADAL" clId="{EC506F73-AF7C-4EEF-A804-5B91ABB9A696}" dt="2020-06-18T07:28:57.166" v="834" actId="478"/>
          <ac:picMkLst>
            <pc:docMk/>
            <pc:sldMk cId="3998556346" sldId="263"/>
            <ac:picMk id="9" creationId="{E1DE539F-09B3-40C9-A14E-0574E0337E01}"/>
          </ac:picMkLst>
        </pc:picChg>
        <pc:picChg chg="del">
          <ac:chgData name="종현" userId="04821729-14ff-45e1-8ecf-fb9aa59cdb5f" providerId="ADAL" clId="{EC506F73-AF7C-4EEF-A804-5B91ABB9A696}" dt="2020-06-18T07:28:59.620" v="835" actId="478"/>
          <ac:picMkLst>
            <pc:docMk/>
            <pc:sldMk cId="3998556346" sldId="263"/>
            <ac:picMk id="14" creationId="{006F1497-04B0-42DC-82A5-5B0424D08007}"/>
          </ac:picMkLst>
        </pc:picChg>
      </pc:sldChg>
      <pc:sldChg chg="addSp delSp modSp add mod">
        <pc:chgData name="종현" userId="04821729-14ff-45e1-8ecf-fb9aa59cdb5f" providerId="ADAL" clId="{EC506F73-AF7C-4EEF-A804-5B91ABB9A696}" dt="2020-06-18T10:17:51.194" v="1824" actId="14861"/>
        <pc:sldMkLst>
          <pc:docMk/>
          <pc:sldMk cId="449255418" sldId="264"/>
        </pc:sldMkLst>
        <pc:spChg chg="mod">
          <ac:chgData name="종현" userId="04821729-14ff-45e1-8ecf-fb9aa59cdb5f" providerId="ADAL" clId="{EC506F73-AF7C-4EEF-A804-5B91ABB9A696}" dt="2020-06-18T07:44:34.391" v="1174" actId="14100"/>
          <ac:spMkLst>
            <pc:docMk/>
            <pc:sldMk cId="449255418" sldId="264"/>
            <ac:spMk id="2" creationId="{4E3BB608-7B7E-4D4D-80CE-BE890DE862AB}"/>
          </ac:spMkLst>
        </pc:spChg>
        <pc:spChg chg="add del mod">
          <ac:chgData name="종현" userId="04821729-14ff-45e1-8ecf-fb9aa59cdb5f" providerId="ADAL" clId="{EC506F73-AF7C-4EEF-A804-5B91ABB9A696}" dt="2020-06-18T07:41:39.959" v="999"/>
          <ac:spMkLst>
            <pc:docMk/>
            <pc:sldMk cId="449255418" sldId="264"/>
            <ac:spMk id="4" creationId="{7EB99E15-6A7D-4F5E-B061-2BC60444026D}"/>
          </ac:spMkLst>
        </pc:spChg>
        <pc:picChg chg="del">
          <ac:chgData name="종현" userId="04821729-14ff-45e1-8ecf-fb9aa59cdb5f" providerId="ADAL" clId="{EC506F73-AF7C-4EEF-A804-5B91ABB9A696}" dt="2020-06-18T07:41:32.955" v="997" actId="478"/>
          <ac:picMkLst>
            <pc:docMk/>
            <pc:sldMk cId="449255418" sldId="264"/>
            <ac:picMk id="5" creationId="{574AAAD1-CC75-44A2-A100-E1E463375714}"/>
          </ac:picMkLst>
        </pc:picChg>
        <pc:picChg chg="del">
          <ac:chgData name="종현" userId="04821729-14ff-45e1-8ecf-fb9aa59cdb5f" providerId="ADAL" clId="{EC506F73-AF7C-4EEF-A804-5B91ABB9A696}" dt="2020-06-18T07:41:36.176" v="998" actId="478"/>
          <ac:picMkLst>
            <pc:docMk/>
            <pc:sldMk cId="449255418" sldId="264"/>
            <ac:picMk id="7" creationId="{48BFBA23-1967-4F87-B5D7-409386477980}"/>
          </ac:picMkLst>
        </pc:picChg>
        <pc:picChg chg="add mod">
          <ac:chgData name="종현" userId="04821729-14ff-45e1-8ecf-fb9aa59cdb5f" providerId="ADAL" clId="{EC506F73-AF7C-4EEF-A804-5B91ABB9A696}" dt="2020-06-18T10:17:51.194" v="1824" actId="14861"/>
          <ac:picMkLst>
            <pc:docMk/>
            <pc:sldMk cId="449255418" sldId="264"/>
            <ac:picMk id="8" creationId="{15D593B9-BFCE-4512-A552-2DBB850778C8}"/>
          </ac:picMkLst>
        </pc:picChg>
        <pc:picChg chg="add del mod">
          <ac:chgData name="종현" userId="04821729-14ff-45e1-8ecf-fb9aa59cdb5f" providerId="ADAL" clId="{EC506F73-AF7C-4EEF-A804-5B91ABB9A696}" dt="2020-06-18T07:44:18.294" v="1168" actId="21"/>
          <ac:picMkLst>
            <pc:docMk/>
            <pc:sldMk cId="449255418" sldId="264"/>
            <ac:picMk id="10" creationId="{6793C31E-93E8-401E-A68B-3A5B56DC6E49}"/>
          </ac:picMkLst>
        </pc:picChg>
      </pc:sldChg>
      <pc:sldChg chg="addSp delSp modSp add mod">
        <pc:chgData name="종현" userId="04821729-14ff-45e1-8ecf-fb9aa59cdb5f" providerId="ADAL" clId="{EC506F73-AF7C-4EEF-A804-5B91ABB9A696}" dt="2020-06-22T04:33:38.898" v="2724" actId="20577"/>
        <pc:sldMkLst>
          <pc:docMk/>
          <pc:sldMk cId="622720339" sldId="265"/>
        </pc:sldMkLst>
        <pc:spChg chg="mod">
          <ac:chgData name="종현" userId="04821729-14ff-45e1-8ecf-fb9aa59cdb5f" providerId="ADAL" clId="{EC506F73-AF7C-4EEF-A804-5B91ABB9A696}" dt="2020-06-22T04:33:38.898" v="2724" actId="20577"/>
          <ac:spMkLst>
            <pc:docMk/>
            <pc:sldMk cId="622720339" sldId="265"/>
            <ac:spMk id="2" creationId="{4E3BB608-7B7E-4D4D-80CE-BE890DE862AB}"/>
          </ac:spMkLst>
        </pc:spChg>
        <pc:spChg chg="add del mod">
          <ac:chgData name="종현" userId="04821729-14ff-45e1-8ecf-fb9aa59cdb5f" providerId="ADAL" clId="{EC506F73-AF7C-4EEF-A804-5B91ABB9A696}" dt="2020-06-18T07:43:23.095" v="1129"/>
          <ac:spMkLst>
            <pc:docMk/>
            <pc:sldMk cId="622720339" sldId="265"/>
            <ac:spMk id="4" creationId="{FCD9E9C6-27FB-4BFA-BDBB-8BBA4053BBEF}"/>
          </ac:spMkLst>
        </pc:spChg>
        <pc:spChg chg="add del mod">
          <ac:chgData name="종현" userId="04821729-14ff-45e1-8ecf-fb9aa59cdb5f" providerId="ADAL" clId="{EC506F73-AF7C-4EEF-A804-5B91ABB9A696}" dt="2020-06-18T07:46:26.987" v="1221"/>
          <ac:spMkLst>
            <pc:docMk/>
            <pc:sldMk cId="622720339" sldId="265"/>
            <ac:spMk id="9" creationId="{A8044A7C-4B8D-41D0-AEBF-D08F55D36C32}"/>
          </ac:spMkLst>
        </pc:spChg>
        <pc:picChg chg="add del mod">
          <ac:chgData name="종현" userId="04821729-14ff-45e1-8ecf-fb9aa59cdb5f" providerId="ADAL" clId="{EC506F73-AF7C-4EEF-A804-5B91ABB9A696}" dt="2020-06-18T07:46:21.755" v="1220" actId="478"/>
          <ac:picMkLst>
            <pc:docMk/>
            <pc:sldMk cId="622720339" sldId="265"/>
            <ac:picMk id="6" creationId="{4A33C774-2B87-4FAF-8AE7-1A198AB5DFB8}"/>
          </ac:picMkLst>
        </pc:picChg>
        <pc:picChg chg="del">
          <ac:chgData name="종현" userId="04821729-14ff-45e1-8ecf-fb9aa59cdb5f" providerId="ADAL" clId="{EC506F73-AF7C-4EEF-A804-5B91ABB9A696}" dt="2020-06-18T07:43:16.578" v="1127" actId="478"/>
          <ac:picMkLst>
            <pc:docMk/>
            <pc:sldMk cId="622720339" sldId="265"/>
            <ac:picMk id="8" creationId="{15D593B9-BFCE-4512-A552-2DBB850778C8}"/>
          </ac:picMkLst>
        </pc:picChg>
        <pc:picChg chg="del">
          <ac:chgData name="종현" userId="04821729-14ff-45e1-8ecf-fb9aa59cdb5f" providerId="ADAL" clId="{EC506F73-AF7C-4EEF-A804-5B91ABB9A696}" dt="2020-06-18T07:43:19.145" v="1128" actId="478"/>
          <ac:picMkLst>
            <pc:docMk/>
            <pc:sldMk cId="622720339" sldId="265"/>
            <ac:picMk id="10" creationId="{6793C31E-93E8-401E-A68B-3A5B56DC6E49}"/>
          </ac:picMkLst>
        </pc:picChg>
        <pc:picChg chg="add mod">
          <ac:chgData name="종현" userId="04821729-14ff-45e1-8ecf-fb9aa59cdb5f" providerId="ADAL" clId="{EC506F73-AF7C-4EEF-A804-5B91ABB9A696}" dt="2020-06-18T10:18:30.737" v="1832" actId="14861"/>
          <ac:picMkLst>
            <pc:docMk/>
            <pc:sldMk cId="622720339" sldId="265"/>
            <ac:picMk id="12" creationId="{3D554319-27A1-4D3C-B5A1-F3A22D372ED5}"/>
          </ac:picMkLst>
        </pc:picChg>
      </pc:sldChg>
      <pc:sldChg chg="addSp delSp modSp new mod">
        <pc:chgData name="종현" userId="04821729-14ff-45e1-8ecf-fb9aa59cdb5f" providerId="ADAL" clId="{EC506F73-AF7C-4EEF-A804-5B91ABB9A696}" dt="2020-06-18T10:18:14" v="1828" actId="1582"/>
        <pc:sldMkLst>
          <pc:docMk/>
          <pc:sldMk cId="2778585505" sldId="266"/>
        </pc:sldMkLst>
        <pc:spChg chg="mod">
          <ac:chgData name="종현" userId="04821729-14ff-45e1-8ecf-fb9aa59cdb5f" providerId="ADAL" clId="{EC506F73-AF7C-4EEF-A804-5B91ABB9A696}" dt="2020-06-18T07:46:16.318" v="1219"/>
          <ac:spMkLst>
            <pc:docMk/>
            <pc:sldMk cId="2778585505" sldId="266"/>
            <ac:spMk id="2" creationId="{534C08EB-1BDB-4C1E-89AE-AA348953519E}"/>
          </ac:spMkLst>
        </pc:spChg>
        <pc:spChg chg="del">
          <ac:chgData name="종현" userId="04821729-14ff-45e1-8ecf-fb9aa59cdb5f" providerId="ADAL" clId="{EC506F73-AF7C-4EEF-A804-5B91ABB9A696}" dt="2020-06-18T07:44:41.450" v="1176"/>
          <ac:spMkLst>
            <pc:docMk/>
            <pc:sldMk cId="2778585505" sldId="266"/>
            <ac:spMk id="3" creationId="{32AB2F3B-D560-4F23-AEC7-3B17C59C55BE}"/>
          </ac:spMkLst>
        </pc:spChg>
        <pc:spChg chg="add del mod">
          <ac:chgData name="종현" userId="04821729-14ff-45e1-8ecf-fb9aa59cdb5f" providerId="ADAL" clId="{EC506F73-AF7C-4EEF-A804-5B91ABB9A696}" dt="2020-06-18T07:45:56.506" v="1190" actId="478"/>
          <ac:spMkLst>
            <pc:docMk/>
            <pc:sldMk cId="2778585505" sldId="266"/>
            <ac:spMk id="8" creationId="{F26E6C7E-E3E5-48DF-8DA1-B700F5F94940}"/>
          </ac:spMkLst>
        </pc:spChg>
        <pc:picChg chg="add del mod">
          <ac:chgData name="종현" userId="04821729-14ff-45e1-8ecf-fb9aa59cdb5f" providerId="ADAL" clId="{EC506F73-AF7C-4EEF-A804-5B91ABB9A696}" dt="2020-06-18T07:45:20.140" v="1183" actId="478"/>
          <ac:picMkLst>
            <pc:docMk/>
            <pc:sldMk cId="2778585505" sldId="266"/>
            <ac:picMk id="4" creationId="{CDD20BB0-A9AB-43AF-BBAE-E3E180A92E32}"/>
          </ac:picMkLst>
        </pc:picChg>
        <pc:picChg chg="add mod modCrop">
          <ac:chgData name="종현" userId="04821729-14ff-45e1-8ecf-fb9aa59cdb5f" providerId="ADAL" clId="{EC506F73-AF7C-4EEF-A804-5B91ABB9A696}" dt="2020-06-18T10:18:14" v="1828" actId="1582"/>
          <ac:picMkLst>
            <pc:docMk/>
            <pc:sldMk cId="2778585505" sldId="266"/>
            <ac:picMk id="6" creationId="{B1B23CB9-5783-4FBE-9E77-52A1016EA0AC}"/>
          </ac:picMkLst>
        </pc:picChg>
      </pc:sldChg>
      <pc:sldChg chg="addSp delSp modSp add mod">
        <pc:chgData name="종현" userId="04821729-14ff-45e1-8ecf-fb9aa59cdb5f" providerId="ADAL" clId="{EC506F73-AF7C-4EEF-A804-5B91ABB9A696}" dt="2020-06-23T04:22:31.615" v="5115" actId="20577"/>
        <pc:sldMkLst>
          <pc:docMk/>
          <pc:sldMk cId="1192375615" sldId="267"/>
        </pc:sldMkLst>
        <pc:spChg chg="mod">
          <ac:chgData name="종현" userId="04821729-14ff-45e1-8ecf-fb9aa59cdb5f" providerId="ADAL" clId="{EC506F73-AF7C-4EEF-A804-5B91ABB9A696}" dt="2020-06-22T03:58:49.033" v="2551" actId="20577"/>
          <ac:spMkLst>
            <pc:docMk/>
            <pc:sldMk cId="1192375615" sldId="267"/>
            <ac:spMk id="2" creationId="{9105E023-33A6-4549-9997-0258DAE9FA7E}"/>
          </ac:spMkLst>
        </pc:spChg>
        <pc:spChg chg="mod">
          <ac:chgData name="종현" userId="04821729-14ff-45e1-8ecf-fb9aa59cdb5f" providerId="ADAL" clId="{EC506F73-AF7C-4EEF-A804-5B91ABB9A696}" dt="2020-06-23T04:22:31.615" v="5115" actId="20577"/>
          <ac:spMkLst>
            <pc:docMk/>
            <pc:sldMk cId="1192375615" sldId="267"/>
            <ac:spMk id="3" creationId="{0308D0D4-6479-4E02-8658-A851E67D48E3}"/>
          </ac:spMkLst>
        </pc:spChg>
        <pc:spChg chg="add mod">
          <ac:chgData name="종현" userId="04821729-14ff-45e1-8ecf-fb9aa59cdb5f" providerId="ADAL" clId="{EC506F73-AF7C-4EEF-A804-5B91ABB9A696}" dt="2020-06-23T04:14:02.225" v="5110"/>
          <ac:spMkLst>
            <pc:docMk/>
            <pc:sldMk cId="1192375615" sldId="267"/>
            <ac:spMk id="4" creationId="{6C1E366A-3BFB-4EBC-BE99-B3388C253AC7}"/>
          </ac:spMkLst>
        </pc:spChg>
        <pc:spChg chg="del">
          <ac:chgData name="종현" userId="04821729-14ff-45e1-8ecf-fb9aa59cdb5f" providerId="ADAL" clId="{EC506F73-AF7C-4EEF-A804-5B91ABB9A696}" dt="2020-06-18T10:11:14.148" v="1313" actId="478"/>
          <ac:spMkLst>
            <pc:docMk/>
            <pc:sldMk cId="1192375615" sldId="267"/>
            <ac:spMk id="6" creationId="{166273D8-2E4D-420F-ACE1-C89357D98CD5}"/>
          </ac:spMkLst>
        </pc:spChg>
        <pc:spChg chg="del">
          <ac:chgData name="종현" userId="04821729-14ff-45e1-8ecf-fb9aa59cdb5f" providerId="ADAL" clId="{EC506F73-AF7C-4EEF-A804-5B91ABB9A696}" dt="2020-06-18T10:11:16.980" v="1314" actId="478"/>
          <ac:spMkLst>
            <pc:docMk/>
            <pc:sldMk cId="1192375615" sldId="267"/>
            <ac:spMk id="7" creationId="{3F77E2AA-17DB-43BB-BD35-A75FB0A08727}"/>
          </ac:spMkLst>
        </pc:spChg>
      </pc:sldChg>
      <pc:sldChg chg="addSp delSp modSp new mod">
        <pc:chgData name="종현" userId="04821729-14ff-45e1-8ecf-fb9aa59cdb5f" providerId="ADAL" clId="{EC506F73-AF7C-4EEF-A804-5B91ABB9A696}" dt="2020-06-24T01:38:22.277" v="5393" actId="1076"/>
        <pc:sldMkLst>
          <pc:docMk/>
          <pc:sldMk cId="773482006" sldId="268"/>
        </pc:sldMkLst>
        <pc:spChg chg="mod">
          <ac:chgData name="종현" userId="04821729-14ff-45e1-8ecf-fb9aa59cdb5f" providerId="ADAL" clId="{EC506F73-AF7C-4EEF-A804-5B91ABB9A696}" dt="2020-06-24T01:38:13.334" v="5391" actId="1076"/>
          <ac:spMkLst>
            <pc:docMk/>
            <pc:sldMk cId="773482006" sldId="268"/>
            <ac:spMk id="2" creationId="{7925A9B9-B942-4561-A7E1-05F789F3CAB5}"/>
          </ac:spMkLst>
        </pc:spChg>
        <pc:spChg chg="del">
          <ac:chgData name="종현" userId="04821729-14ff-45e1-8ecf-fb9aa59cdb5f" providerId="ADAL" clId="{EC506F73-AF7C-4EEF-A804-5B91ABB9A696}" dt="2020-06-24T01:38:06.591" v="5390" actId="478"/>
          <ac:spMkLst>
            <pc:docMk/>
            <pc:sldMk cId="773482006" sldId="268"/>
            <ac:spMk id="3" creationId="{0D16B15A-2D61-43DD-BF09-F6FC78285A95}"/>
          </ac:spMkLst>
        </pc:spChg>
        <pc:picChg chg="add mod">
          <ac:chgData name="종현" userId="04821729-14ff-45e1-8ecf-fb9aa59cdb5f" providerId="ADAL" clId="{EC506F73-AF7C-4EEF-A804-5B91ABB9A696}" dt="2020-06-24T01:38:22.277" v="5393" actId="1076"/>
          <ac:picMkLst>
            <pc:docMk/>
            <pc:sldMk cId="773482006" sldId="268"/>
            <ac:picMk id="4" creationId="{A63EEE2F-988F-4B51-80EF-53A840085E6C}"/>
          </ac:picMkLst>
        </pc:picChg>
        <pc:picChg chg="add mod">
          <ac:chgData name="종현" userId="04821729-14ff-45e1-8ecf-fb9aa59cdb5f" providerId="ADAL" clId="{EC506F73-AF7C-4EEF-A804-5B91ABB9A696}" dt="2020-06-24T01:38:22.277" v="5393" actId="1076"/>
          <ac:picMkLst>
            <pc:docMk/>
            <pc:sldMk cId="773482006" sldId="268"/>
            <ac:picMk id="5" creationId="{685835F8-AACE-461C-AD13-9AC2F9DF8F53}"/>
          </ac:picMkLst>
        </pc:picChg>
      </pc:sldChg>
      <pc:sldChg chg="addSp delSp modSp new mod">
        <pc:chgData name="종현" userId="04821729-14ff-45e1-8ecf-fb9aa59cdb5f" providerId="ADAL" clId="{EC506F73-AF7C-4EEF-A804-5B91ABB9A696}" dt="2020-06-22T06:20:31.308" v="3720" actId="20577"/>
        <pc:sldMkLst>
          <pc:docMk/>
          <pc:sldMk cId="226540087" sldId="269"/>
        </pc:sldMkLst>
        <pc:spChg chg="mod">
          <ac:chgData name="종현" userId="04821729-14ff-45e1-8ecf-fb9aa59cdb5f" providerId="ADAL" clId="{EC506F73-AF7C-4EEF-A804-5B91ABB9A696}" dt="2020-06-22T06:20:31.308" v="3720" actId="20577"/>
          <ac:spMkLst>
            <pc:docMk/>
            <pc:sldMk cId="226540087" sldId="269"/>
            <ac:spMk id="2" creationId="{9F33E3F2-1909-4D4B-A5A9-B24933144A4E}"/>
          </ac:spMkLst>
        </pc:spChg>
        <pc:spChg chg="del">
          <ac:chgData name="종현" userId="04821729-14ff-45e1-8ecf-fb9aa59cdb5f" providerId="ADAL" clId="{EC506F73-AF7C-4EEF-A804-5B91ABB9A696}" dt="2020-06-18T11:18:57.413" v="2003"/>
          <ac:spMkLst>
            <pc:docMk/>
            <pc:sldMk cId="226540087" sldId="269"/>
            <ac:spMk id="3" creationId="{C82DDCAF-D3A8-4532-BC75-7AEEC2642129}"/>
          </ac:spMkLst>
        </pc:spChg>
        <pc:spChg chg="add del mod">
          <ac:chgData name="종현" userId="04821729-14ff-45e1-8ecf-fb9aa59cdb5f" providerId="ADAL" clId="{EC506F73-AF7C-4EEF-A804-5B91ABB9A696}" dt="2020-06-22T04:56:50.282" v="2726" actId="931"/>
          <ac:spMkLst>
            <pc:docMk/>
            <pc:sldMk cId="226540087" sldId="269"/>
            <ac:spMk id="4" creationId="{57778187-03CD-4F0E-990B-4E88FBF05633}"/>
          </ac:spMkLst>
        </pc:spChg>
        <pc:spChg chg="add del mod">
          <ac:chgData name="종현" userId="04821729-14ff-45e1-8ecf-fb9aa59cdb5f" providerId="ADAL" clId="{EC506F73-AF7C-4EEF-A804-5B91ABB9A696}" dt="2020-06-18T11:20:08.851" v="2007" actId="931"/>
          <ac:spMkLst>
            <pc:docMk/>
            <pc:sldMk cId="226540087" sldId="269"/>
            <ac:spMk id="6" creationId="{9BE412C3-CC28-4C11-907C-959B4AD9CD22}"/>
          </ac:spMkLst>
        </pc:spChg>
        <pc:spChg chg="add mod">
          <ac:chgData name="종현" userId="04821729-14ff-45e1-8ecf-fb9aa59cdb5f" providerId="ADAL" clId="{EC506F73-AF7C-4EEF-A804-5B91ABB9A696}" dt="2020-06-22T06:15:38.406" v="3628" actId="1076"/>
          <ac:spMkLst>
            <pc:docMk/>
            <pc:sldMk cId="226540087" sldId="269"/>
            <ac:spMk id="7" creationId="{389D651B-2E5E-495B-8304-4BFF469CDD06}"/>
          </ac:spMkLst>
        </pc:spChg>
        <pc:spChg chg="add mod">
          <ac:chgData name="종현" userId="04821729-14ff-45e1-8ecf-fb9aa59cdb5f" providerId="ADAL" clId="{EC506F73-AF7C-4EEF-A804-5B91ABB9A696}" dt="2020-06-22T06:17:08.196" v="3699" actId="12"/>
          <ac:spMkLst>
            <pc:docMk/>
            <pc:sldMk cId="226540087" sldId="269"/>
            <ac:spMk id="9" creationId="{314F6756-BBBD-47F0-AB9F-4F3AA518DED4}"/>
          </ac:spMkLst>
        </pc:spChg>
        <pc:spChg chg="add del mod">
          <ac:chgData name="종현" userId="04821729-14ff-45e1-8ecf-fb9aa59cdb5f" providerId="ADAL" clId="{EC506F73-AF7C-4EEF-A804-5B91ABB9A696}" dt="2020-06-22T05:45:24.547" v="3094" actId="21"/>
          <ac:spMkLst>
            <pc:docMk/>
            <pc:sldMk cId="226540087" sldId="269"/>
            <ac:spMk id="11" creationId="{2C392F56-AE3C-4B44-AA48-97E25D1B6EA6}"/>
          </ac:spMkLst>
        </pc:spChg>
        <pc:picChg chg="add del mod">
          <ac:chgData name="종현" userId="04821729-14ff-45e1-8ecf-fb9aa59cdb5f" providerId="ADAL" clId="{EC506F73-AF7C-4EEF-A804-5B91ABB9A696}" dt="2020-06-18T11:19:06.971" v="2006" actId="478"/>
          <ac:picMkLst>
            <pc:docMk/>
            <pc:sldMk cId="226540087" sldId="269"/>
            <ac:picMk id="4" creationId="{6AE6EF3E-997D-455E-912D-D49F22554538}"/>
          </ac:picMkLst>
        </pc:picChg>
        <pc:picChg chg="add mod modCrop">
          <ac:chgData name="종현" userId="04821729-14ff-45e1-8ecf-fb9aa59cdb5f" providerId="ADAL" clId="{EC506F73-AF7C-4EEF-A804-5B91ABB9A696}" dt="2020-06-22T06:15:34.079" v="3627" actId="1076"/>
          <ac:picMkLst>
            <pc:docMk/>
            <pc:sldMk cId="226540087" sldId="269"/>
            <ac:picMk id="6" creationId="{6F095F14-6724-4CA3-9433-9EB2DF7F3899}"/>
          </ac:picMkLst>
        </pc:picChg>
        <pc:picChg chg="add del mod">
          <ac:chgData name="종현" userId="04821729-14ff-45e1-8ecf-fb9aa59cdb5f" providerId="ADAL" clId="{EC506F73-AF7C-4EEF-A804-5B91ABB9A696}" dt="2020-06-22T04:56:25.415" v="2725" actId="478"/>
          <ac:picMkLst>
            <pc:docMk/>
            <pc:sldMk cId="226540087" sldId="269"/>
            <ac:picMk id="8" creationId="{44C2C37C-0F31-4346-B13C-DD1A45B8B8C6}"/>
          </ac:picMkLst>
        </pc:picChg>
        <pc:picChg chg="add del mod modCrop">
          <ac:chgData name="종현" userId="04821729-14ff-45e1-8ecf-fb9aa59cdb5f" providerId="ADAL" clId="{EC506F73-AF7C-4EEF-A804-5B91ABB9A696}" dt="2020-06-22T04:58:48.769" v="2742" actId="478"/>
          <ac:picMkLst>
            <pc:docMk/>
            <pc:sldMk cId="226540087" sldId="269"/>
            <ac:picMk id="10" creationId="{5843C4FD-FFE4-4028-80BA-550995CE2B96}"/>
          </ac:picMkLst>
        </pc:picChg>
        <pc:picChg chg="add del mod">
          <ac:chgData name="종현" userId="04821729-14ff-45e1-8ecf-fb9aa59cdb5f" providerId="ADAL" clId="{EC506F73-AF7C-4EEF-A804-5B91ABB9A696}" dt="2020-06-18T11:30:32.364" v="2439" actId="478"/>
          <ac:picMkLst>
            <pc:docMk/>
            <pc:sldMk cId="226540087" sldId="269"/>
            <ac:picMk id="13" creationId="{4A43F893-2B38-4A8D-8260-598A791FCB22}"/>
          </ac:picMkLst>
        </pc:picChg>
        <pc:picChg chg="add del mod">
          <ac:chgData name="종현" userId="04821729-14ff-45e1-8ecf-fb9aa59cdb5f" providerId="ADAL" clId="{EC506F73-AF7C-4EEF-A804-5B91ABB9A696}" dt="2020-06-18T11:31:19.133" v="2450" actId="478"/>
          <ac:picMkLst>
            <pc:docMk/>
            <pc:sldMk cId="226540087" sldId="269"/>
            <ac:picMk id="15" creationId="{2245241B-C8AE-444D-B56B-22ABC647C5CD}"/>
          </ac:picMkLst>
        </pc:picChg>
        <pc:picChg chg="add del mod">
          <ac:chgData name="종현" userId="04821729-14ff-45e1-8ecf-fb9aa59cdb5f" providerId="ADAL" clId="{EC506F73-AF7C-4EEF-A804-5B91ABB9A696}" dt="2020-06-22T04:58:23.562" v="2741" actId="478"/>
          <ac:picMkLst>
            <pc:docMk/>
            <pc:sldMk cId="226540087" sldId="269"/>
            <ac:picMk id="16" creationId="{B96CC280-BEAC-4C86-84D7-9A5D98E56D83}"/>
          </ac:picMkLst>
        </pc:picChg>
      </pc:sldChg>
      <pc:sldChg chg="addSp delSp modSp add del mod">
        <pc:chgData name="종현" userId="04821729-14ff-45e1-8ecf-fb9aa59cdb5f" providerId="ADAL" clId="{EC506F73-AF7C-4EEF-A804-5B91ABB9A696}" dt="2020-06-18T11:35:21.179" v="2490" actId="47"/>
        <pc:sldMkLst>
          <pc:docMk/>
          <pc:sldMk cId="1769604144" sldId="270"/>
        </pc:sldMkLst>
        <pc:spChg chg="mod">
          <ac:chgData name="종현" userId="04821729-14ff-45e1-8ecf-fb9aa59cdb5f" providerId="ADAL" clId="{EC506F73-AF7C-4EEF-A804-5B91ABB9A696}" dt="2020-06-18T11:33:41.548" v="2468" actId="1076"/>
          <ac:spMkLst>
            <pc:docMk/>
            <pc:sldMk cId="1769604144" sldId="270"/>
            <ac:spMk id="2" creationId="{9F33E3F2-1909-4D4B-A5A9-B24933144A4E}"/>
          </ac:spMkLst>
        </pc:spChg>
        <pc:spChg chg="add del mod">
          <ac:chgData name="종현" userId="04821729-14ff-45e1-8ecf-fb9aa59cdb5f" providerId="ADAL" clId="{EC506F73-AF7C-4EEF-A804-5B91ABB9A696}" dt="2020-06-18T11:32:53.773" v="2457" actId="478"/>
          <ac:spMkLst>
            <pc:docMk/>
            <pc:sldMk cId="1769604144" sldId="270"/>
            <ac:spMk id="4" creationId="{331D8478-C0D2-4E48-8AAF-60E02713E42B}"/>
          </ac:spMkLst>
        </pc:spChg>
        <pc:spChg chg="del">
          <ac:chgData name="종현" userId="04821729-14ff-45e1-8ecf-fb9aa59cdb5f" providerId="ADAL" clId="{EC506F73-AF7C-4EEF-A804-5B91ABB9A696}" dt="2020-06-18T11:33:00.637" v="2459" actId="478"/>
          <ac:spMkLst>
            <pc:docMk/>
            <pc:sldMk cId="1769604144" sldId="270"/>
            <ac:spMk id="11" creationId="{2C392F56-AE3C-4B44-AA48-97E25D1B6EA6}"/>
          </ac:spMkLst>
        </pc:spChg>
        <pc:picChg chg="add mod modCrop">
          <ac:chgData name="종현" userId="04821729-14ff-45e1-8ecf-fb9aa59cdb5f" providerId="ADAL" clId="{EC506F73-AF7C-4EEF-A804-5B91ABB9A696}" dt="2020-06-18T11:34:04.475" v="2470" actId="1076"/>
          <ac:picMkLst>
            <pc:docMk/>
            <pc:sldMk cId="1769604144" sldId="270"/>
            <ac:picMk id="6" creationId="{8FF07C7D-C041-42D1-8E0C-72A469543CA2}"/>
          </ac:picMkLst>
        </pc:picChg>
        <pc:picChg chg="del">
          <ac:chgData name="종현" userId="04821729-14ff-45e1-8ecf-fb9aa59cdb5f" providerId="ADAL" clId="{EC506F73-AF7C-4EEF-A804-5B91ABB9A696}" dt="2020-06-18T11:32:48.079" v="2456" actId="478"/>
          <ac:picMkLst>
            <pc:docMk/>
            <pc:sldMk cId="1769604144" sldId="270"/>
            <ac:picMk id="8" creationId="{44C2C37C-0F31-4346-B13C-DD1A45B8B8C6}"/>
          </ac:picMkLst>
        </pc:picChg>
        <pc:picChg chg="del">
          <ac:chgData name="종현" userId="04821729-14ff-45e1-8ecf-fb9aa59cdb5f" providerId="ADAL" clId="{EC506F73-AF7C-4EEF-A804-5B91ABB9A696}" dt="2020-06-18T11:32:56.533" v="2458" actId="478"/>
          <ac:picMkLst>
            <pc:docMk/>
            <pc:sldMk cId="1769604144" sldId="270"/>
            <ac:picMk id="10" creationId="{5843C4FD-FFE4-4028-80BA-550995CE2B96}"/>
          </ac:picMkLst>
        </pc:picChg>
      </pc:sldChg>
      <pc:sldChg chg="modSp add del mod">
        <pc:chgData name="종현" userId="04821729-14ff-45e1-8ecf-fb9aa59cdb5f" providerId="ADAL" clId="{EC506F73-AF7C-4EEF-A804-5B91ABB9A696}" dt="2020-06-22T05:57:48.528" v="3240" actId="2696"/>
        <pc:sldMkLst>
          <pc:docMk/>
          <pc:sldMk cId="2923741326" sldId="270"/>
        </pc:sldMkLst>
        <pc:spChg chg="mod">
          <ac:chgData name="종현" userId="04821729-14ff-45e1-8ecf-fb9aa59cdb5f" providerId="ADAL" clId="{EC506F73-AF7C-4EEF-A804-5B91ABB9A696}" dt="2020-06-18T11:37:26.989" v="2508" actId="20577"/>
          <ac:spMkLst>
            <pc:docMk/>
            <pc:sldMk cId="2923741326" sldId="270"/>
            <ac:spMk id="2" creationId="{9F33E3F2-1909-4D4B-A5A9-B24933144A4E}"/>
          </ac:spMkLst>
        </pc:spChg>
      </pc:sldChg>
      <pc:sldChg chg="addSp delSp modSp mod">
        <pc:chgData name="종현" userId="04821729-14ff-45e1-8ecf-fb9aa59cdb5f" providerId="ADAL" clId="{EC506F73-AF7C-4EEF-A804-5B91ABB9A696}" dt="2020-06-23T04:43:05.904" v="5357" actId="20577"/>
        <pc:sldMkLst>
          <pc:docMk/>
          <pc:sldMk cId="3513696760" sldId="271"/>
        </pc:sldMkLst>
        <pc:spChg chg="mod">
          <ac:chgData name="종현" userId="04821729-14ff-45e1-8ecf-fb9aa59cdb5f" providerId="ADAL" clId="{EC506F73-AF7C-4EEF-A804-5B91ABB9A696}" dt="2020-06-23T04:41:50.207" v="5343" actId="14100"/>
          <ac:spMkLst>
            <pc:docMk/>
            <pc:sldMk cId="3513696760" sldId="271"/>
            <ac:spMk id="2" creationId="{F3161ED2-C611-F448-8856-62F3E94C30F2}"/>
          </ac:spMkLst>
        </pc:spChg>
        <pc:spChg chg="mod">
          <ac:chgData name="종현" userId="04821729-14ff-45e1-8ecf-fb9aa59cdb5f" providerId="ADAL" clId="{EC506F73-AF7C-4EEF-A804-5B91ABB9A696}" dt="2020-06-23T04:43:05.904" v="5357" actId="20577"/>
          <ac:spMkLst>
            <pc:docMk/>
            <pc:sldMk cId="3513696760" sldId="271"/>
            <ac:spMk id="3" creationId="{4FAE9B42-7AED-144A-9B5B-D3895FDE57E6}"/>
          </ac:spMkLst>
        </pc:spChg>
        <pc:picChg chg="add del mod">
          <ac:chgData name="종현" userId="04821729-14ff-45e1-8ecf-fb9aa59cdb5f" providerId="ADAL" clId="{EC506F73-AF7C-4EEF-A804-5B91ABB9A696}" dt="2020-06-22T06:10:10.029" v="3612" actId="931"/>
          <ac:picMkLst>
            <pc:docMk/>
            <pc:sldMk cId="3513696760" sldId="271"/>
            <ac:picMk id="5" creationId="{3911F0C4-5FF1-4253-957D-9EF2C6916617}"/>
          </ac:picMkLst>
        </pc:picChg>
        <pc:picChg chg="add mod modCrop">
          <ac:chgData name="종현" userId="04821729-14ff-45e1-8ecf-fb9aa59cdb5f" providerId="ADAL" clId="{EC506F73-AF7C-4EEF-A804-5B91ABB9A696}" dt="2020-06-23T04:42:26.815" v="5350" actId="732"/>
          <ac:picMkLst>
            <pc:docMk/>
            <pc:sldMk cId="3513696760" sldId="271"/>
            <ac:picMk id="5" creationId="{EFA4AFF5-4E66-4B2C-BAC2-0877F08FF974}"/>
          </ac:picMkLst>
        </pc:picChg>
      </pc:sldChg>
      <pc:sldChg chg="addSp delSp modSp new mod">
        <pc:chgData name="종현" userId="04821729-14ff-45e1-8ecf-fb9aa59cdb5f" providerId="ADAL" clId="{EC506F73-AF7C-4EEF-A804-5B91ABB9A696}" dt="2020-06-22T06:42:33.101" v="3965" actId="113"/>
        <pc:sldMkLst>
          <pc:docMk/>
          <pc:sldMk cId="1331467647" sldId="272"/>
        </pc:sldMkLst>
        <pc:spChg chg="del">
          <ac:chgData name="종현" userId="04821729-14ff-45e1-8ecf-fb9aa59cdb5f" providerId="ADAL" clId="{EC506F73-AF7C-4EEF-A804-5B91ABB9A696}" dt="2020-06-22T05:01:31.722" v="2758" actId="478"/>
          <ac:spMkLst>
            <pc:docMk/>
            <pc:sldMk cId="1331467647" sldId="272"/>
            <ac:spMk id="2" creationId="{2CAD73FD-04A0-4368-82FB-3BF362B4F1B9}"/>
          </ac:spMkLst>
        </pc:spChg>
        <pc:spChg chg="del">
          <ac:chgData name="종현" userId="04821729-14ff-45e1-8ecf-fb9aa59cdb5f" providerId="ADAL" clId="{EC506F73-AF7C-4EEF-A804-5B91ABB9A696}" dt="2020-06-22T05:01:34.107" v="2759" actId="478"/>
          <ac:spMkLst>
            <pc:docMk/>
            <pc:sldMk cId="1331467647" sldId="272"/>
            <ac:spMk id="3" creationId="{AAA4A0CD-FAF6-455C-87EC-D04A88E300C1}"/>
          </ac:spMkLst>
        </pc:spChg>
        <pc:spChg chg="add mod">
          <ac:chgData name="종현" userId="04821729-14ff-45e1-8ecf-fb9aa59cdb5f" providerId="ADAL" clId="{EC506F73-AF7C-4EEF-A804-5B91ABB9A696}" dt="2020-06-22T06:42:33.101" v="3965" actId="113"/>
          <ac:spMkLst>
            <pc:docMk/>
            <pc:sldMk cId="1331467647" sldId="272"/>
            <ac:spMk id="4" creationId="{BFA5C684-FB54-4E60-BDEE-35C6FBC968CB}"/>
          </ac:spMkLst>
        </pc:spChg>
        <pc:spChg chg="add mod">
          <ac:chgData name="종현" userId="04821729-14ff-45e1-8ecf-fb9aa59cdb5f" providerId="ADAL" clId="{EC506F73-AF7C-4EEF-A804-5B91ABB9A696}" dt="2020-06-22T05:55:48.523" v="3164" actId="1076"/>
          <ac:spMkLst>
            <pc:docMk/>
            <pc:sldMk cId="1331467647" sldId="272"/>
            <ac:spMk id="5" creationId="{7136E42D-1151-47FE-9DE6-3796258AD435}"/>
          </ac:spMkLst>
        </pc:spChg>
        <pc:spChg chg="add mod">
          <ac:chgData name="종현" userId="04821729-14ff-45e1-8ecf-fb9aa59cdb5f" providerId="ADAL" clId="{EC506F73-AF7C-4EEF-A804-5B91ABB9A696}" dt="2020-06-22T05:56:44.010" v="3234" actId="1076"/>
          <ac:spMkLst>
            <pc:docMk/>
            <pc:sldMk cId="1331467647" sldId="272"/>
            <ac:spMk id="6" creationId="{0FA437EA-58B8-46AE-BF06-4615A1766F83}"/>
          </ac:spMkLst>
        </pc:spChg>
      </pc:sldChg>
      <pc:sldChg chg="addSp delSp modSp new mod">
        <pc:chgData name="종현" userId="04821729-14ff-45e1-8ecf-fb9aa59cdb5f" providerId="ADAL" clId="{EC506F73-AF7C-4EEF-A804-5B91ABB9A696}" dt="2020-06-22T06:31:26.587" v="3794" actId="1076"/>
        <pc:sldMkLst>
          <pc:docMk/>
          <pc:sldMk cId="1911419848" sldId="273"/>
        </pc:sldMkLst>
        <pc:spChg chg="mod">
          <ac:chgData name="종현" userId="04821729-14ff-45e1-8ecf-fb9aa59cdb5f" providerId="ADAL" clId="{EC506F73-AF7C-4EEF-A804-5B91ABB9A696}" dt="2020-06-22T06:31:10.980" v="3791" actId="20577"/>
          <ac:spMkLst>
            <pc:docMk/>
            <pc:sldMk cId="1911419848" sldId="273"/>
            <ac:spMk id="2" creationId="{A49621B2-AAC7-4D66-9910-301ABFA80947}"/>
          </ac:spMkLst>
        </pc:spChg>
        <pc:spChg chg="del">
          <ac:chgData name="종현" userId="04821729-14ff-45e1-8ecf-fb9aa59cdb5f" providerId="ADAL" clId="{EC506F73-AF7C-4EEF-A804-5B91ABB9A696}" dt="2020-06-22T05:49:13.847" v="3148" actId="931"/>
          <ac:spMkLst>
            <pc:docMk/>
            <pc:sldMk cId="1911419848" sldId="273"/>
            <ac:spMk id="3" creationId="{4C1F18EB-FC8A-4323-BEAA-0D317A0B5270}"/>
          </ac:spMkLst>
        </pc:spChg>
        <pc:picChg chg="add mod">
          <ac:chgData name="종현" userId="04821729-14ff-45e1-8ecf-fb9aa59cdb5f" providerId="ADAL" clId="{EC506F73-AF7C-4EEF-A804-5B91ABB9A696}" dt="2020-06-22T06:31:26.587" v="3794" actId="1076"/>
          <ac:picMkLst>
            <pc:docMk/>
            <pc:sldMk cId="1911419848" sldId="273"/>
            <ac:picMk id="5" creationId="{D6707195-8E9E-423A-8FA6-0F0B47C870FF}"/>
          </ac:picMkLst>
        </pc:picChg>
      </pc:sldChg>
      <pc:sldChg chg="addSp delSp modSp add mod ord">
        <pc:chgData name="종현" userId="04821729-14ff-45e1-8ecf-fb9aa59cdb5f" providerId="ADAL" clId="{EC506F73-AF7C-4EEF-A804-5B91ABB9A696}" dt="2020-06-22T06:30:36.220" v="3763" actId="20577"/>
        <pc:sldMkLst>
          <pc:docMk/>
          <pc:sldMk cId="4252333940" sldId="274"/>
        </pc:sldMkLst>
        <pc:spChg chg="mod">
          <ac:chgData name="종현" userId="04821729-14ff-45e1-8ecf-fb9aa59cdb5f" providerId="ADAL" clId="{EC506F73-AF7C-4EEF-A804-5B91ABB9A696}" dt="2020-06-22T06:30:36.220" v="3763" actId="20577"/>
          <ac:spMkLst>
            <pc:docMk/>
            <pc:sldMk cId="4252333940" sldId="274"/>
            <ac:spMk id="2" creationId="{A49621B2-AAC7-4D66-9910-301ABFA80947}"/>
          </ac:spMkLst>
        </pc:spChg>
        <pc:spChg chg="add del mod">
          <ac:chgData name="종현" userId="04821729-14ff-45e1-8ecf-fb9aa59cdb5f" providerId="ADAL" clId="{EC506F73-AF7C-4EEF-A804-5B91ABB9A696}" dt="2020-06-22T06:29:38.921" v="3725"/>
          <ac:spMkLst>
            <pc:docMk/>
            <pc:sldMk cId="4252333940" sldId="274"/>
            <ac:spMk id="4" creationId="{F04F8430-59E0-4668-8B5A-358BAC459490}"/>
          </ac:spMkLst>
        </pc:spChg>
        <pc:picChg chg="del">
          <ac:chgData name="종현" userId="04821729-14ff-45e1-8ecf-fb9aa59cdb5f" providerId="ADAL" clId="{EC506F73-AF7C-4EEF-A804-5B91ABB9A696}" dt="2020-06-22T06:29:34.233" v="3724" actId="478"/>
          <ac:picMkLst>
            <pc:docMk/>
            <pc:sldMk cId="4252333940" sldId="274"/>
            <ac:picMk id="5" creationId="{D6707195-8E9E-423A-8FA6-0F0B47C870FF}"/>
          </ac:picMkLst>
        </pc:picChg>
        <pc:picChg chg="add mod">
          <ac:chgData name="종현" userId="04821729-14ff-45e1-8ecf-fb9aa59cdb5f" providerId="ADAL" clId="{EC506F73-AF7C-4EEF-A804-5B91ABB9A696}" dt="2020-06-22T06:30:14.226" v="3746" actId="1076"/>
          <ac:picMkLst>
            <pc:docMk/>
            <pc:sldMk cId="4252333940" sldId="274"/>
            <ac:picMk id="7" creationId="{834E438C-0C98-48F3-A3F2-CC5E99ACB2A0}"/>
          </ac:picMkLst>
        </pc:picChg>
      </pc:sldChg>
      <pc:sldChg chg="addSp delSp modSp add mod ord">
        <pc:chgData name="종현" userId="04821729-14ff-45e1-8ecf-fb9aa59cdb5f" providerId="ADAL" clId="{EC506F73-AF7C-4EEF-A804-5B91ABB9A696}" dt="2020-06-22T06:40:01.149" v="3933" actId="20577"/>
        <pc:sldMkLst>
          <pc:docMk/>
          <pc:sldMk cId="1759061108" sldId="275"/>
        </pc:sldMkLst>
        <pc:spChg chg="mod">
          <ac:chgData name="종현" userId="04821729-14ff-45e1-8ecf-fb9aa59cdb5f" providerId="ADAL" clId="{EC506F73-AF7C-4EEF-A804-5B91ABB9A696}" dt="2020-06-22T06:40:01.149" v="3933" actId="20577"/>
          <ac:spMkLst>
            <pc:docMk/>
            <pc:sldMk cId="1759061108" sldId="275"/>
            <ac:spMk id="2" creationId="{9F33E3F2-1909-4D4B-A5A9-B24933144A4E}"/>
          </ac:spMkLst>
        </pc:spChg>
        <pc:spChg chg="add del mod">
          <ac:chgData name="종현" userId="04821729-14ff-45e1-8ecf-fb9aa59cdb5f" providerId="ADAL" clId="{EC506F73-AF7C-4EEF-A804-5B91ABB9A696}" dt="2020-06-22T06:35:02.409" v="3830"/>
          <ac:spMkLst>
            <pc:docMk/>
            <pc:sldMk cId="1759061108" sldId="275"/>
            <ac:spMk id="4" creationId="{216D273D-3ADD-4DB1-A66F-5F0CD7D5837F}"/>
          </ac:spMkLst>
        </pc:spChg>
        <pc:spChg chg="mod">
          <ac:chgData name="종현" userId="04821729-14ff-45e1-8ecf-fb9aa59cdb5f" providerId="ADAL" clId="{EC506F73-AF7C-4EEF-A804-5B91ABB9A696}" dt="2020-06-22T06:38:36.357" v="3890" actId="404"/>
          <ac:spMkLst>
            <pc:docMk/>
            <pc:sldMk cId="1759061108" sldId="275"/>
            <ac:spMk id="7" creationId="{389D651B-2E5E-495B-8304-4BFF469CDD06}"/>
          </ac:spMkLst>
        </pc:spChg>
        <pc:picChg chg="del">
          <ac:chgData name="종현" userId="04821729-14ff-45e1-8ecf-fb9aa59cdb5f" providerId="ADAL" clId="{EC506F73-AF7C-4EEF-A804-5B91ABB9A696}" dt="2020-06-22T06:34:50.977" v="3829" actId="478"/>
          <ac:picMkLst>
            <pc:docMk/>
            <pc:sldMk cId="1759061108" sldId="275"/>
            <ac:picMk id="6" creationId="{6F095F14-6724-4CA3-9433-9EB2DF7F3899}"/>
          </ac:picMkLst>
        </pc:picChg>
        <pc:picChg chg="add mod modCrop">
          <ac:chgData name="종현" userId="04821729-14ff-45e1-8ecf-fb9aa59cdb5f" providerId="ADAL" clId="{EC506F73-AF7C-4EEF-A804-5B91ABB9A696}" dt="2020-06-22T06:35:43.394" v="3838" actId="1076"/>
          <ac:picMkLst>
            <pc:docMk/>
            <pc:sldMk cId="1759061108" sldId="275"/>
            <ac:picMk id="8" creationId="{1C5CCB27-DAE4-4202-B48D-CB2D1D22AF3A}"/>
          </ac:picMkLst>
        </pc:picChg>
      </pc:sldChg>
      <pc:sldChg chg="modSp add mod ord">
        <pc:chgData name="종현" userId="04821729-14ff-45e1-8ecf-fb9aa59cdb5f" providerId="ADAL" clId="{EC506F73-AF7C-4EEF-A804-5B91ABB9A696}" dt="2020-06-22T06:48:12.516" v="3969" actId="1076"/>
        <pc:sldMkLst>
          <pc:docMk/>
          <pc:sldMk cId="121970109" sldId="276"/>
        </pc:sldMkLst>
        <pc:spChg chg="mod">
          <ac:chgData name="종현" userId="04821729-14ff-45e1-8ecf-fb9aa59cdb5f" providerId="ADAL" clId="{EC506F73-AF7C-4EEF-A804-5B91ABB9A696}" dt="2020-06-22T06:42:06.766" v="3963" actId="113"/>
          <ac:spMkLst>
            <pc:docMk/>
            <pc:sldMk cId="121970109" sldId="276"/>
            <ac:spMk id="4" creationId="{BFA5C684-FB54-4E60-BDEE-35C6FBC968CB}"/>
          </ac:spMkLst>
        </pc:spChg>
        <pc:spChg chg="mod">
          <ac:chgData name="종현" userId="04821729-14ff-45e1-8ecf-fb9aa59cdb5f" providerId="ADAL" clId="{EC506F73-AF7C-4EEF-A804-5B91ABB9A696}" dt="2020-06-22T06:42:51.867" v="3966" actId="1076"/>
          <ac:spMkLst>
            <pc:docMk/>
            <pc:sldMk cId="121970109" sldId="276"/>
            <ac:spMk id="5" creationId="{7136E42D-1151-47FE-9DE6-3796258AD435}"/>
          </ac:spMkLst>
        </pc:spChg>
        <pc:spChg chg="mod">
          <ac:chgData name="종현" userId="04821729-14ff-45e1-8ecf-fb9aa59cdb5f" providerId="ADAL" clId="{EC506F73-AF7C-4EEF-A804-5B91ABB9A696}" dt="2020-06-22T06:48:12.516" v="3969" actId="1076"/>
          <ac:spMkLst>
            <pc:docMk/>
            <pc:sldMk cId="121970109" sldId="276"/>
            <ac:spMk id="6" creationId="{0FA437EA-58B8-46AE-BF06-4615A1766F83}"/>
          </ac:spMkLst>
        </pc:spChg>
      </pc:sldChg>
      <pc:sldChg chg="addSp modSp new mod">
        <pc:chgData name="종현" userId="04821729-14ff-45e1-8ecf-fb9aa59cdb5f" providerId="ADAL" clId="{EC506F73-AF7C-4EEF-A804-5B91ABB9A696}" dt="2020-06-22T07:12:15.548" v="3996" actId="1076"/>
        <pc:sldMkLst>
          <pc:docMk/>
          <pc:sldMk cId="1585541394" sldId="277"/>
        </pc:sldMkLst>
        <pc:spChg chg="mod">
          <ac:chgData name="종현" userId="04821729-14ff-45e1-8ecf-fb9aa59cdb5f" providerId="ADAL" clId="{EC506F73-AF7C-4EEF-A804-5B91ABB9A696}" dt="2020-06-22T06:49:07.812" v="3987" actId="20577"/>
          <ac:spMkLst>
            <pc:docMk/>
            <pc:sldMk cId="1585541394" sldId="277"/>
            <ac:spMk id="2" creationId="{E4E4FBD0-B383-4BCE-96B1-ED30FAAE331D}"/>
          </ac:spMkLst>
        </pc:spChg>
        <pc:spChg chg="mod">
          <ac:chgData name="종현" userId="04821729-14ff-45e1-8ecf-fb9aa59cdb5f" providerId="ADAL" clId="{EC506F73-AF7C-4EEF-A804-5B91ABB9A696}" dt="2020-06-22T07:10:05.519" v="3988"/>
          <ac:spMkLst>
            <pc:docMk/>
            <pc:sldMk cId="1585541394" sldId="277"/>
            <ac:spMk id="3" creationId="{52C46F17-248E-4F62-BB57-DEC370EEB6CF}"/>
          </ac:spMkLst>
        </pc:spChg>
        <pc:picChg chg="add mod modCrop">
          <ac:chgData name="종현" userId="04821729-14ff-45e1-8ecf-fb9aa59cdb5f" providerId="ADAL" clId="{EC506F73-AF7C-4EEF-A804-5B91ABB9A696}" dt="2020-06-22T07:12:15.548" v="3996" actId="1076"/>
          <ac:picMkLst>
            <pc:docMk/>
            <pc:sldMk cId="1585541394" sldId="277"/>
            <ac:picMk id="5" creationId="{8A945E66-60BC-48B3-8013-1BEE24DAE191}"/>
          </ac:picMkLst>
        </pc:picChg>
      </pc:sldChg>
      <pc:sldChg chg="modSp new mod">
        <pc:chgData name="종현" userId="04821729-14ff-45e1-8ecf-fb9aa59cdb5f" providerId="ADAL" clId="{EC506F73-AF7C-4EEF-A804-5B91ABB9A696}" dt="2020-06-22T11:46:38.227" v="4493" actId="20577"/>
        <pc:sldMkLst>
          <pc:docMk/>
          <pc:sldMk cId="2713302104" sldId="278"/>
        </pc:sldMkLst>
        <pc:spChg chg="mod">
          <ac:chgData name="종현" userId="04821729-14ff-45e1-8ecf-fb9aa59cdb5f" providerId="ADAL" clId="{EC506F73-AF7C-4EEF-A804-5B91ABB9A696}" dt="2020-06-22T11:46:38.227" v="4493" actId="20577"/>
          <ac:spMkLst>
            <pc:docMk/>
            <pc:sldMk cId="2713302104" sldId="278"/>
            <ac:spMk id="2" creationId="{8F3A703A-14ED-4648-BB96-A69C950239BD}"/>
          </ac:spMkLst>
        </pc:spChg>
        <pc:spChg chg="mod">
          <ac:chgData name="종현" userId="04821729-14ff-45e1-8ecf-fb9aa59cdb5f" providerId="ADAL" clId="{EC506F73-AF7C-4EEF-A804-5B91ABB9A696}" dt="2020-06-22T11:46:22.619" v="4490" actId="2710"/>
          <ac:spMkLst>
            <pc:docMk/>
            <pc:sldMk cId="2713302104" sldId="278"/>
            <ac:spMk id="3" creationId="{7276D096-1B2B-4302-A890-03A0A5440FE9}"/>
          </ac:spMkLst>
        </pc:spChg>
      </pc:sldChg>
      <pc:sldChg chg="addSp delSp modSp new mod">
        <pc:chgData name="종현" userId="04821729-14ff-45e1-8ecf-fb9aa59cdb5f" providerId="ADAL" clId="{EC506F73-AF7C-4EEF-A804-5B91ABB9A696}" dt="2020-06-24T01:41:39.235" v="5399" actId="20577"/>
        <pc:sldMkLst>
          <pc:docMk/>
          <pc:sldMk cId="3082384557" sldId="279"/>
        </pc:sldMkLst>
        <pc:spChg chg="del mod">
          <ac:chgData name="종현" userId="04821729-14ff-45e1-8ecf-fb9aa59cdb5f" providerId="ADAL" clId="{EC506F73-AF7C-4EEF-A804-5B91ABB9A696}" dt="2020-06-23T02:29:06.651" v="5098" actId="478"/>
          <ac:spMkLst>
            <pc:docMk/>
            <pc:sldMk cId="3082384557" sldId="279"/>
            <ac:spMk id="2" creationId="{B30FD583-F6E4-4C11-BB8A-BA56EBF6A4C2}"/>
          </ac:spMkLst>
        </pc:spChg>
        <pc:spChg chg="mod">
          <ac:chgData name="종현" userId="04821729-14ff-45e1-8ecf-fb9aa59cdb5f" providerId="ADAL" clId="{EC506F73-AF7C-4EEF-A804-5B91ABB9A696}" dt="2020-06-24T01:41:39.235" v="5399" actId="20577"/>
          <ac:spMkLst>
            <pc:docMk/>
            <pc:sldMk cId="3082384557" sldId="279"/>
            <ac:spMk id="3" creationId="{7AE0C871-5855-4C94-AE37-C12BC229946D}"/>
          </ac:spMkLst>
        </pc:spChg>
        <pc:spChg chg="add del mod">
          <ac:chgData name="종현" userId="04821729-14ff-45e1-8ecf-fb9aa59cdb5f" providerId="ADAL" clId="{EC506F73-AF7C-4EEF-A804-5B91ABB9A696}" dt="2020-06-23T02:29:09.646" v="5099" actId="478"/>
          <ac:spMkLst>
            <pc:docMk/>
            <pc:sldMk cId="3082384557" sldId="279"/>
            <ac:spMk id="5" creationId="{B67C4DDF-2DB9-4380-8289-21ACCB4A885D}"/>
          </ac:spMkLst>
        </pc:spChg>
      </pc:sldChg>
      <pc:sldChg chg="modSp add del mod">
        <pc:chgData name="종현" userId="04821729-14ff-45e1-8ecf-fb9aa59cdb5f" providerId="ADAL" clId="{EC506F73-AF7C-4EEF-A804-5B91ABB9A696}" dt="2020-06-23T06:42:51.216" v="5363" actId="2696"/>
        <pc:sldMkLst>
          <pc:docMk/>
          <pc:sldMk cId="3956186770" sldId="280"/>
        </pc:sldMkLst>
        <pc:spChg chg="mod">
          <ac:chgData name="종현" userId="04821729-14ff-45e1-8ecf-fb9aa59cdb5f" providerId="ADAL" clId="{EC506F73-AF7C-4EEF-A804-5B91ABB9A696}" dt="2020-06-22T11:54:00.907" v="4853" actId="20577"/>
          <ac:spMkLst>
            <pc:docMk/>
            <pc:sldMk cId="3956186770" sldId="280"/>
            <ac:spMk id="2" creationId="{B30FD583-F6E4-4C11-BB8A-BA56EBF6A4C2}"/>
          </ac:spMkLst>
        </pc:spChg>
        <pc:spChg chg="mod">
          <ac:chgData name="종현" userId="04821729-14ff-45e1-8ecf-fb9aa59cdb5f" providerId="ADAL" clId="{EC506F73-AF7C-4EEF-A804-5B91ABB9A696}" dt="2020-06-22T11:59:36.822" v="4873"/>
          <ac:spMkLst>
            <pc:docMk/>
            <pc:sldMk cId="3956186770" sldId="280"/>
            <ac:spMk id="3" creationId="{7AE0C871-5855-4C94-AE37-C12BC229946D}"/>
          </ac:spMkLst>
        </pc:spChg>
      </pc:sldChg>
      <pc:sldChg chg="addSp modSp new mod">
        <pc:chgData name="종현" userId="04821729-14ff-45e1-8ecf-fb9aa59cdb5f" providerId="ADAL" clId="{EC506F73-AF7C-4EEF-A804-5B91ABB9A696}" dt="2020-06-24T01:42:51.534" v="5432" actId="6549"/>
        <pc:sldMkLst>
          <pc:docMk/>
          <pc:sldMk cId="4182521970" sldId="281"/>
        </pc:sldMkLst>
        <pc:spChg chg="mod">
          <ac:chgData name="종현" userId="04821729-14ff-45e1-8ecf-fb9aa59cdb5f" providerId="ADAL" clId="{EC506F73-AF7C-4EEF-A804-5B91ABB9A696}" dt="2020-06-23T06:42:42.592" v="5362" actId="20577"/>
          <ac:spMkLst>
            <pc:docMk/>
            <pc:sldMk cId="4182521970" sldId="281"/>
            <ac:spMk id="2" creationId="{0C6143FB-DBC3-46FA-B633-6EF497C07634}"/>
          </ac:spMkLst>
        </pc:spChg>
        <pc:spChg chg="mod">
          <ac:chgData name="종현" userId="04821729-14ff-45e1-8ecf-fb9aa59cdb5f" providerId="ADAL" clId="{EC506F73-AF7C-4EEF-A804-5B91ABB9A696}" dt="2020-06-24T01:42:51.534" v="5432" actId="6549"/>
          <ac:spMkLst>
            <pc:docMk/>
            <pc:sldMk cId="4182521970" sldId="281"/>
            <ac:spMk id="3" creationId="{9B6F4A29-D287-497B-95C4-D63C46CF2C94}"/>
          </ac:spMkLst>
        </pc:spChg>
        <pc:picChg chg="add mod modCrop">
          <ac:chgData name="종현" userId="04821729-14ff-45e1-8ecf-fb9aa59cdb5f" providerId="ADAL" clId="{EC506F73-AF7C-4EEF-A804-5B91ABB9A696}" dt="2020-06-23T02:28:25.477" v="5097" actId="1076"/>
          <ac:picMkLst>
            <pc:docMk/>
            <pc:sldMk cId="4182521970" sldId="281"/>
            <ac:picMk id="5" creationId="{6F055F37-D82D-498B-8B16-9E495FC9C97A}"/>
          </ac:picMkLst>
        </pc:picChg>
      </pc:sldChg>
    </pc:docChg>
  </pc:docChgLst>
  <pc:docChgLst>
    <pc:chgData name="김종현" userId="04821729-14ff-45e1-8ecf-fb9aa59cdb5f" providerId="ADAL" clId="{77D1243B-BD52-154C-BEB5-C15BAA0D2FBB}"/>
    <pc:docChg chg="custSel addSld modSld">
      <pc:chgData name="김종현" userId="04821729-14ff-45e1-8ecf-fb9aa59cdb5f" providerId="ADAL" clId="{77D1243B-BD52-154C-BEB5-C15BAA0D2FBB}" dt="2020-06-18T15:36:58.326" v="45" actId="20577"/>
      <pc:docMkLst>
        <pc:docMk/>
      </pc:docMkLst>
      <pc:sldChg chg="modSp">
        <pc:chgData name="김종현" userId="04821729-14ff-45e1-8ecf-fb9aa59cdb5f" providerId="ADAL" clId="{77D1243B-BD52-154C-BEB5-C15BAA0D2FBB}" dt="2020-06-18T15:36:02.251" v="20" actId="1076"/>
        <pc:sldMkLst>
          <pc:docMk/>
          <pc:sldMk cId="226540087" sldId="269"/>
        </pc:sldMkLst>
        <pc:picChg chg="mod">
          <ac:chgData name="김종현" userId="04821729-14ff-45e1-8ecf-fb9aa59cdb5f" providerId="ADAL" clId="{77D1243B-BD52-154C-BEB5-C15BAA0D2FBB}" dt="2020-06-18T15:35:59.220" v="19" actId="1076"/>
          <ac:picMkLst>
            <pc:docMk/>
            <pc:sldMk cId="226540087" sldId="269"/>
            <ac:picMk id="10" creationId="{5843C4FD-FFE4-4028-80BA-550995CE2B96}"/>
          </ac:picMkLst>
        </pc:picChg>
        <pc:picChg chg="mod">
          <ac:chgData name="김종현" userId="04821729-14ff-45e1-8ecf-fb9aa59cdb5f" providerId="ADAL" clId="{77D1243B-BD52-154C-BEB5-C15BAA0D2FBB}" dt="2020-06-18T15:36:02.251" v="20" actId="1076"/>
          <ac:picMkLst>
            <pc:docMk/>
            <pc:sldMk cId="226540087" sldId="269"/>
            <ac:picMk id="16" creationId="{B96CC280-BEAC-4C86-84D7-9A5D98E56D83}"/>
          </ac:picMkLst>
        </pc:picChg>
      </pc:sldChg>
      <pc:sldChg chg="addSp delSp modSp">
        <pc:chgData name="김종현" userId="04821729-14ff-45e1-8ecf-fb9aa59cdb5f" providerId="ADAL" clId="{77D1243B-BD52-154C-BEB5-C15BAA0D2FBB}" dt="2020-06-18T15:26:47.494" v="17" actId="1076"/>
        <pc:sldMkLst>
          <pc:docMk/>
          <pc:sldMk cId="2923741326" sldId="270"/>
        </pc:sldMkLst>
        <pc:spChg chg="add del mod">
          <ac:chgData name="김종현" userId="04821729-14ff-45e1-8ecf-fb9aa59cdb5f" providerId="ADAL" clId="{77D1243B-BD52-154C-BEB5-C15BAA0D2FBB}" dt="2020-06-18T15:24:48.096" v="2" actId="478"/>
          <ac:spMkLst>
            <pc:docMk/>
            <pc:sldMk cId="2923741326" sldId="270"/>
            <ac:spMk id="4" creationId="{66BBAB77-7299-5744-8682-DE713A04C104}"/>
          </ac:spMkLst>
        </pc:spChg>
        <pc:picChg chg="add mod modCrop">
          <ac:chgData name="김종현" userId="04821729-14ff-45e1-8ecf-fb9aa59cdb5f" providerId="ADAL" clId="{77D1243B-BD52-154C-BEB5-C15BAA0D2FBB}" dt="2020-06-18T15:26:41.559" v="16" actId="1076"/>
          <ac:picMkLst>
            <pc:docMk/>
            <pc:sldMk cId="2923741326" sldId="270"/>
            <ac:picMk id="6" creationId="{2E07E5B3-6F8C-9241-B5E0-8950CC0505A0}"/>
          </ac:picMkLst>
        </pc:picChg>
        <pc:picChg chg="del">
          <ac:chgData name="김종현" userId="04821729-14ff-45e1-8ecf-fb9aa59cdb5f" providerId="ADAL" clId="{77D1243B-BD52-154C-BEB5-C15BAA0D2FBB}" dt="2020-06-18T15:24:39.330" v="0" actId="478"/>
          <ac:picMkLst>
            <pc:docMk/>
            <pc:sldMk cId="2923741326" sldId="270"/>
            <ac:picMk id="8" creationId="{44C2C37C-0F31-4346-B13C-DD1A45B8B8C6}"/>
          </ac:picMkLst>
        </pc:picChg>
        <pc:picChg chg="add mod">
          <ac:chgData name="김종현" userId="04821729-14ff-45e1-8ecf-fb9aa59cdb5f" providerId="ADAL" clId="{77D1243B-BD52-154C-BEB5-C15BAA0D2FBB}" dt="2020-06-18T15:26:47.494" v="17" actId="1076"/>
          <ac:picMkLst>
            <pc:docMk/>
            <pc:sldMk cId="2923741326" sldId="270"/>
            <ac:picMk id="9" creationId="{5F1A4BB9-D8D1-CC4A-991F-7796EA3625AD}"/>
          </ac:picMkLst>
        </pc:picChg>
        <pc:picChg chg="del">
          <ac:chgData name="김종현" userId="04821729-14ff-45e1-8ecf-fb9aa59cdb5f" providerId="ADAL" clId="{77D1243B-BD52-154C-BEB5-C15BAA0D2FBB}" dt="2020-06-18T15:24:51.255" v="3" actId="478"/>
          <ac:picMkLst>
            <pc:docMk/>
            <pc:sldMk cId="2923741326" sldId="270"/>
            <ac:picMk id="10" creationId="{5843C4FD-FFE4-4028-80BA-550995CE2B96}"/>
          </ac:picMkLst>
        </pc:picChg>
        <pc:picChg chg="del">
          <ac:chgData name="김종현" userId="04821729-14ff-45e1-8ecf-fb9aa59cdb5f" providerId="ADAL" clId="{77D1243B-BD52-154C-BEB5-C15BAA0D2FBB}" dt="2020-06-18T15:24:42.942" v="1" actId="478"/>
          <ac:picMkLst>
            <pc:docMk/>
            <pc:sldMk cId="2923741326" sldId="270"/>
            <ac:picMk id="16" creationId="{B96CC280-BEAC-4C86-84D7-9A5D98E56D83}"/>
          </ac:picMkLst>
        </pc:picChg>
      </pc:sldChg>
      <pc:sldChg chg="modSp new">
        <pc:chgData name="김종현" userId="04821729-14ff-45e1-8ecf-fb9aa59cdb5f" providerId="ADAL" clId="{77D1243B-BD52-154C-BEB5-C15BAA0D2FBB}" dt="2020-06-18T15:36:58.326" v="45" actId="20577"/>
        <pc:sldMkLst>
          <pc:docMk/>
          <pc:sldMk cId="3513696760" sldId="271"/>
        </pc:sldMkLst>
        <pc:spChg chg="mod">
          <ac:chgData name="김종현" userId="04821729-14ff-45e1-8ecf-fb9aa59cdb5f" providerId="ADAL" clId="{77D1243B-BD52-154C-BEB5-C15BAA0D2FBB}" dt="2020-06-18T15:36:58.326" v="45" actId="20577"/>
          <ac:spMkLst>
            <pc:docMk/>
            <pc:sldMk cId="3513696760" sldId="271"/>
            <ac:spMk id="2" creationId="{F3161ED2-C611-F448-8856-62F3E94C30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D5DE-690B-47D0-8C11-30DB75E0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3BDF2-3E23-4687-8E10-ADA023E2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8BB0F-28AA-4B5A-B688-DA8BF14A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AABF9-EEB8-43BC-84B9-53A441E8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A26FE-3C42-48D8-9CFD-E90F0F5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9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E43B2-5D0F-490E-82DD-29AAF775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131095-EF28-44FC-BCFB-10D07A6B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4C39-1C8A-4E8B-8425-ED842568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5709F-68B5-4CCB-8449-36035090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8254B-AED3-424B-B518-0D35F6E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1B851F-BA54-4F87-8BAF-08F60FC2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1F4F9-1539-4C84-8BB1-ECFAC133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D3D72-0FC2-4C2F-BA0D-54E9F446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96496-AE11-4D4A-989F-22590B3F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EC96-E5FF-4B27-9789-10E404C3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4696E-3521-4754-AA38-DFCF280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A7675-4366-40F7-B432-1A86F765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0F5E0-C5D6-4799-8C3A-60C8E1E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4121D-282A-4955-A312-D2F484A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E3C1A-E484-4A8D-B7ED-620BDBF8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874D-09BA-4954-857F-87628285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EBC22-B0E6-4F89-A1D5-3F05ED44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572A8-6C55-4FD7-8B0F-8D2A8E70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DF21C-4045-43A0-9484-55A8BD25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5C90-3346-4911-9399-B987A6EA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C362D-A434-417B-9F17-25E59EEE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447DD-AA13-4CD1-99F0-D4AEB80B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25BF2-DC84-47C4-84BA-C94EF57B9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894A0-FE43-4799-A19D-65E2F47F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2EFF8-E42C-4C9C-A4B3-7D2F9BFB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239AF-4A1B-47C7-9DDB-D706CBA1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429BB-71A5-45CB-BFAB-474513D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E85FC-D5AC-4128-A012-D944793F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A3144-7734-400D-BD6E-D9C323BA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C4D8B4-AA04-446B-B84D-B5672085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DAC0C-42ED-48F4-86D4-DEBF9BF5C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E690C5-8729-4D63-9B2F-4DE6DFCB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D7734-B9B5-40C9-953F-9BEACA4E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C11373-1E89-4FA0-9165-79B7BB2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67B8F-0F3F-4E12-8B53-A6E5FCA2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545A38-C7D9-4AB8-90AD-E8879F9D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44043-E53B-44AF-8A77-4F67BDE1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A03A4-BE54-4A50-AF62-50DB867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DE2EE-5EEF-47E8-92BC-66CA9400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11C313-D1E1-49CC-B9F5-805F6D2A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A9ADC-71FB-42A3-85B1-A04BF45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3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52043-A803-4475-A478-3DF706A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990DB-737F-442C-BA79-395696CC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A40E2-B20C-4285-B7D5-A3F8EB8B5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1B9F2-30E8-4AFB-8374-036A400A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6CE1E-F9D7-4FED-B085-0FAA4E73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58AE3-8597-45C8-B554-708D614D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046A-EDB7-4C7B-850E-B9A66A9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2AC5-5068-45C1-AA0E-A94E923B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C10D2-4109-4A83-8C10-92088BA9B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DDB54-820A-45BA-8254-66F8212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1996-AF93-4A8F-A5CF-945AC9EE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29A7D-9C9F-4F54-9134-6A95F628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14FCA-0171-462F-A0A0-6A362E1A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71AD1-6EE6-49CF-9277-65F6D154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EE7C4-6CA2-428C-B9AA-AC9E1FF45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0A5E-123E-4062-AB91-7C5489A5A5D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D4020-DC0A-4A20-A08E-9FA571F4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D678E-7FE1-4A3D-A5CA-E2A900A0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335-AC21-4B03-8D46-BCD663F7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T-Lab-02/DHT11-Firebase-Web-PushFloa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T-Lab-02/DHT11-Firebase-Web-PushObjec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github.com/IoT-Lab-02/Class-Resource/blob/master/firebase_tutorial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w3schools.com/bootstrap/bootstrap_ver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T-Lab-02/Firebase-Web-App-HelloWrold/blob/master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9AA62-E8F0-4712-930A-E0E767653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63" y="1420813"/>
            <a:ext cx="9144000" cy="2093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Hello Firebase </a:t>
            </a:r>
            <a:br>
              <a:rPr lang="en-US" altLang="ko-KR" dirty="0"/>
            </a:br>
            <a:r>
              <a:rPr lang="en-US" altLang="ko-KR" dirty="0"/>
              <a:t>JavaScript </a:t>
            </a:r>
            <a:r>
              <a:rPr lang="ko-KR" altLang="en-US" dirty="0" err="1"/>
              <a:t>웹앱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23225-00E6-407D-AB67-11C6203F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9238" y="3878482"/>
            <a:ext cx="9144000" cy="11298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Week11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17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B608-7B7E-4D4D-80CE-BE890DE8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044575"/>
          </a:xfrm>
        </p:spPr>
        <p:txBody>
          <a:bodyPr/>
          <a:lstStyle/>
          <a:p>
            <a:r>
              <a:rPr lang="ko-KR" altLang="en-US" dirty="0"/>
              <a:t>데이터베이스 만들기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5D593B9-BFCE-4512-A552-2DBB8507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03" y="1431608"/>
            <a:ext cx="5030178" cy="5108775"/>
          </a:xfrm>
          <a:prstGeom prst="rect">
            <a:avLst/>
          </a:prstGeom>
          <a:ln w="1905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4925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C08EB-1BDB-4C1E-89AE-AA348953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웹앱</a:t>
            </a:r>
            <a:r>
              <a:rPr lang="en-US" altLang="ko-KR" dirty="0"/>
              <a:t>(index.html) </a:t>
            </a:r>
            <a:r>
              <a:rPr lang="ko-KR" altLang="en-US" dirty="0"/>
              <a:t>실행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1B23CB9-5783-4FBE-9E77-52A1016EA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13" b="17156"/>
          <a:stretch/>
        </p:blipFill>
        <p:spPr>
          <a:xfrm>
            <a:off x="752475" y="1781804"/>
            <a:ext cx="10687050" cy="4497076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77858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B608-7B7E-4D4D-80CE-BE890DE8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 값 변경 </a:t>
            </a:r>
            <a:r>
              <a:rPr lang="en-US" altLang="ko-KR" dirty="0"/>
              <a:t>: update</a:t>
            </a:r>
            <a:endParaRPr lang="ko-KR" altLang="en-US" dirty="0"/>
          </a:p>
        </p:txBody>
      </p:sp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3D554319-27A1-4D3C-B5A1-F3A22D37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41" y="1614488"/>
            <a:ext cx="9131633" cy="4664392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2272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A703A-14ED-4648-BB96-A69C9502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03-01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6D096-1B2B-4302-A890-03A0A544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Firebase </a:t>
            </a:r>
            <a:r>
              <a:rPr lang="ko-KR" altLang="en-US" dirty="0"/>
              <a:t>프로젝트 </a:t>
            </a:r>
            <a:r>
              <a:rPr lang="en-US" altLang="ko-KR" dirty="0"/>
              <a:t>Hello-Firebase</a:t>
            </a:r>
            <a:r>
              <a:rPr lang="ko-KR" altLang="en-US" dirty="0"/>
              <a:t>를 생성하여</a:t>
            </a:r>
            <a:r>
              <a:rPr lang="en-US" altLang="ko-KR" dirty="0"/>
              <a:t>, </a:t>
            </a:r>
            <a:r>
              <a:rPr lang="ko-KR" altLang="en-US" dirty="0" err="1"/>
              <a:t>웹앱에</a:t>
            </a:r>
            <a:r>
              <a:rPr lang="ko-KR" altLang="en-US" dirty="0"/>
              <a:t> </a:t>
            </a:r>
            <a:r>
              <a:rPr lang="en-US" altLang="ko-KR" dirty="0"/>
              <a:t>{“text”,</a:t>
            </a:r>
            <a:r>
              <a:rPr lang="ko-KR" altLang="en-US" dirty="0"/>
              <a:t> </a:t>
            </a:r>
            <a:r>
              <a:rPr lang="en-US" altLang="ko-KR" dirty="0"/>
              <a:t>“hello</a:t>
            </a:r>
            <a:r>
              <a:rPr lang="ko-KR" altLang="en-US" dirty="0"/>
              <a:t> </a:t>
            </a:r>
            <a:r>
              <a:rPr lang="en-US" altLang="ko-KR" dirty="0"/>
              <a:t>Firebase”}</a:t>
            </a:r>
            <a:r>
              <a:rPr lang="ko-KR" altLang="en-US" dirty="0"/>
              <a:t>를 출력하게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dirty="0"/>
              <a:t>함수를 사용하여 데이터베이스에 저장된 </a:t>
            </a:r>
            <a:r>
              <a:rPr lang="en-US" altLang="ko-KR" dirty="0"/>
              <a:t>{“text”,</a:t>
            </a:r>
            <a:r>
              <a:rPr lang="ko-KR" altLang="en-US" dirty="0"/>
              <a:t> </a:t>
            </a:r>
            <a:r>
              <a:rPr lang="en-US" altLang="ko-KR" dirty="0"/>
              <a:t>“hello</a:t>
            </a:r>
            <a:r>
              <a:rPr lang="ko-KR" altLang="en-US" dirty="0"/>
              <a:t> </a:t>
            </a:r>
            <a:r>
              <a:rPr lang="en-US" altLang="ko-KR" dirty="0"/>
              <a:t>Firebase”}</a:t>
            </a:r>
            <a:r>
              <a:rPr lang="ko-KR" altLang="en-US" dirty="0"/>
              <a:t>가 </a:t>
            </a:r>
            <a:r>
              <a:rPr lang="en-US" altLang="ko-KR" dirty="0"/>
              <a:t>{“text”,</a:t>
            </a:r>
            <a:r>
              <a:rPr lang="ko-KR" altLang="en-US" dirty="0"/>
              <a:t> </a:t>
            </a:r>
            <a:r>
              <a:rPr lang="en-US" altLang="ko-KR" dirty="0"/>
              <a:t>“Good</a:t>
            </a:r>
            <a:r>
              <a:rPr lang="ko-KR" altLang="en-US" dirty="0"/>
              <a:t> </a:t>
            </a:r>
            <a:r>
              <a:rPr lang="en-US" altLang="ko-KR" dirty="0"/>
              <a:t>Morning</a:t>
            </a:r>
            <a:r>
              <a:rPr lang="ko-KR" altLang="en-US" dirty="0"/>
              <a:t> </a:t>
            </a:r>
            <a:r>
              <a:rPr lang="en-US" altLang="ko-KR" dirty="0"/>
              <a:t>Firebase”}</a:t>
            </a:r>
            <a:r>
              <a:rPr lang="ko-KR" altLang="en-US" dirty="0"/>
              <a:t>로 수정되도록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30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5A9B9-B942-4561-A7E1-05F789F3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9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Firebase </a:t>
            </a:r>
            <a:r>
              <a:rPr lang="ko-KR" altLang="en-US" dirty="0"/>
              <a:t>기반 </a:t>
            </a:r>
            <a:r>
              <a:rPr lang="en-US" altLang="ko-KR" dirty="0"/>
              <a:t>IoT </a:t>
            </a:r>
            <a:r>
              <a:rPr lang="ko-KR" altLang="en-US" dirty="0" err="1"/>
              <a:t>온습도</a:t>
            </a:r>
            <a:r>
              <a:rPr lang="ko-KR" altLang="en-US" dirty="0"/>
              <a:t> 모니터링 </a:t>
            </a:r>
            <a:r>
              <a:rPr lang="ko-KR" altLang="en-US" dirty="0" err="1"/>
              <a:t>웹앱</a:t>
            </a:r>
            <a:r>
              <a:rPr lang="ko-KR" altLang="en-US" dirty="0"/>
              <a:t> 만들기</a:t>
            </a:r>
          </a:p>
        </p:txBody>
      </p:sp>
      <p:pic>
        <p:nvPicPr>
          <p:cNvPr id="4" name="그림 3" descr="셔츠이(가) 표시된 사진&#10;&#10;자동 생성된 설명">
            <a:extLst>
              <a:ext uri="{FF2B5EF4-FFF2-40B4-BE49-F238E27FC236}">
                <a16:creationId xmlns:a16="http://schemas.microsoft.com/office/drawing/2014/main" id="{A63EEE2F-988F-4B51-80EF-53A84008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4414" r="12733" b="18750"/>
          <a:stretch/>
        </p:blipFill>
        <p:spPr>
          <a:xfrm>
            <a:off x="6305549" y="3783451"/>
            <a:ext cx="2609850" cy="2027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835F8-AACE-461C-AD13-9AC2F9DF8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22151" r="13379" b="20815"/>
          <a:stretch/>
        </p:blipFill>
        <p:spPr>
          <a:xfrm>
            <a:off x="2481262" y="3973951"/>
            <a:ext cx="3543300" cy="12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E3F2-1909-4D4B-A5A9-B2493314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244855"/>
            <a:ext cx="10515600" cy="68808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두개의 객체 사용</a:t>
            </a:r>
            <a:r>
              <a:rPr lang="en-US" altLang="ko-KR" sz="4000" dirty="0"/>
              <a:t>(</a:t>
            </a:r>
            <a:r>
              <a:rPr lang="en-US" altLang="ko-KR" sz="4000" dirty="0" err="1"/>
              <a:t>pushFloat</a:t>
            </a:r>
            <a:r>
              <a:rPr lang="en-US" altLang="ko-KR" sz="4000" dirty="0"/>
              <a:t>())</a:t>
            </a:r>
            <a:endParaRPr lang="ko-KR" altLang="en-US" sz="4000" dirty="0"/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6F095F14-6724-4CA3-9433-9EB2DF7F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r="42305" b="29757"/>
          <a:stretch/>
        </p:blipFill>
        <p:spPr>
          <a:xfrm>
            <a:off x="459184" y="1864693"/>
            <a:ext cx="5163468" cy="4748452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9D651B-2E5E-495B-8304-4BFF469CDD06}"/>
              </a:ext>
            </a:extLst>
          </p:cNvPr>
          <p:cNvSpPr/>
          <p:nvPr/>
        </p:nvSpPr>
        <p:spPr>
          <a:xfrm>
            <a:off x="5966460" y="186469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Ardunio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float temp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dht.readTemperature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dht.readHumidity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Firebase.pushFloat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("temperature", temp);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Firebase.pushFloat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("humidity",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      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Firebase.failed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("pushing /logs failed:");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("pushed: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delay(5000);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F6756-BBBD-47F0-AB9F-4F3AA518DED4}"/>
              </a:ext>
            </a:extLst>
          </p:cNvPr>
          <p:cNvSpPr txBox="1"/>
          <p:nvPr/>
        </p:nvSpPr>
        <p:spPr>
          <a:xfrm>
            <a:off x="535665" y="1173892"/>
            <a:ext cx="26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Firebase – Read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A5C684-FB54-4E60-BDEE-35C6FBC968CB}"/>
              </a:ext>
            </a:extLst>
          </p:cNvPr>
          <p:cNvSpPr/>
          <p:nvPr/>
        </p:nvSpPr>
        <p:spPr>
          <a:xfrm>
            <a:off x="1459854" y="805064"/>
            <a:ext cx="940564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index.html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    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 Weather Monitor using Firebase,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NodeMCU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&lt;h4 id="temp"&gt; &lt;/h4&gt;     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&lt;h4 id="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&lt;/h4&gt;      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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web app's Firebase configuration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dbRefHumi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firebase.database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().ref().child('humidity');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dbRefTemp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firebase.database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().ref().child('temperature’); </a:t>
            </a:r>
          </a:p>
          <a:p>
            <a:pPr lvl="2"/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dbRefHumi.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child_added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function(snapshot) {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newHumi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snapshot.val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humi.innerText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"Humidity : " +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newHumi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"%";  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          </a:t>
            </a:r>
          </a:p>
          <a:p>
            <a:pPr lvl="2"/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dbRefTemp.on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child_added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function(snapshot) {                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snapshot.val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temp.innerText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"Temperature : " +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"℃";          </a:t>
            </a:r>
          </a:p>
          <a:p>
            <a:pPr lvl="2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      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E42D-1151-47FE-9DE6-3796258AD435}"/>
              </a:ext>
            </a:extLst>
          </p:cNvPr>
          <p:cNvSpPr txBox="1"/>
          <p:nvPr/>
        </p:nvSpPr>
        <p:spPr>
          <a:xfrm>
            <a:off x="1039338" y="89141"/>
            <a:ext cx="944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on() </a:t>
            </a:r>
            <a:r>
              <a:rPr lang="ko-KR" altLang="en-US" dirty="0"/>
              <a:t>메소드는 </a:t>
            </a:r>
            <a:r>
              <a:rPr lang="en-US" altLang="ko-KR" dirty="0"/>
              <a:t>value </a:t>
            </a:r>
            <a:r>
              <a:rPr lang="ko-KR" altLang="en-US" dirty="0"/>
              <a:t>이벤트가 발생하면 데이터베이스의 스냅샷</a:t>
            </a:r>
            <a:r>
              <a:rPr lang="en-US" altLang="ko-KR" dirty="0"/>
              <a:t>(snapshot)</a:t>
            </a:r>
            <a:r>
              <a:rPr lang="ko-KR" altLang="en-US" dirty="0"/>
              <a:t>을 가져 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val</a:t>
            </a:r>
            <a:r>
              <a:rPr lang="en-US" altLang="ko-KR" dirty="0"/>
              <a:t>() </a:t>
            </a:r>
            <a:r>
              <a:rPr lang="ko-KR" altLang="en-US" dirty="0"/>
              <a:t>메소드로 스냅샷의 값을 뽑아 웹페이지</a:t>
            </a:r>
            <a:r>
              <a:rPr lang="en-US" altLang="ko-KR" dirty="0"/>
              <a:t>(JavaScript)</a:t>
            </a:r>
            <a:r>
              <a:rPr lang="ko-KR" altLang="en-US" dirty="0"/>
              <a:t>에 데이터를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437EA-58B8-46AE-BF06-4615A1766F83}"/>
              </a:ext>
            </a:extLst>
          </p:cNvPr>
          <p:cNvSpPr txBox="1"/>
          <p:nvPr/>
        </p:nvSpPr>
        <p:spPr>
          <a:xfrm>
            <a:off x="1219200" y="6399527"/>
            <a:ext cx="882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소스 코드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https://github.com/IoT-Lab-02/DHT11-Firebase-Web-PushFloat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46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21B2-AAC7-4D66-9910-301ABFA8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웹앱</a:t>
            </a:r>
            <a:r>
              <a:rPr lang="ko-KR" altLang="en-US" dirty="0"/>
              <a:t> 결과 </a:t>
            </a:r>
            <a:r>
              <a:rPr lang="en-US" altLang="ko-KR" dirty="0"/>
              <a:t>: temperature, Humidity / </a:t>
            </a:r>
            <a:r>
              <a:rPr lang="en-US" altLang="ko-KR" dirty="0" err="1"/>
              <a:t>pushFloat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D6707195-8E9E-423A-8FA6-0F0B47C8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80" y="1964723"/>
            <a:ext cx="5917639" cy="4620827"/>
          </a:xfrm>
        </p:spPr>
      </p:pic>
    </p:spTree>
    <p:extLst>
      <p:ext uri="{BB962C8B-B14F-4D97-AF65-F5344CB8AC3E}">
        <p14:creationId xmlns:p14="http://schemas.microsoft.com/office/powerpoint/2010/main" val="191141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1ED2-C611-F448-8856-62F3E94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36" y="260246"/>
            <a:ext cx="10515600" cy="593769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Firebase-Event Types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E9B42-7AED-144A-9B5B-D3895FDE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225"/>
            <a:ext cx="10515600" cy="2438775"/>
          </a:xfrm>
        </p:spPr>
        <p:txBody>
          <a:bodyPr>
            <a:normAutofit/>
          </a:bodyPr>
          <a:lstStyle/>
          <a:p>
            <a:r>
              <a:rPr kumimoji="1" lang="en-US" altLang="en-US" sz="2400" dirty="0"/>
              <a:t>value</a:t>
            </a:r>
          </a:p>
          <a:p>
            <a:pPr lvl="1"/>
            <a:r>
              <a:rPr kumimoji="1" lang="ko-KR" altLang="en-US" sz="2000" dirty="0"/>
              <a:t>데이터베이스의 데이터가 변화가 있을 때 이벤트 발생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자식</a:t>
            </a:r>
            <a:r>
              <a:rPr kumimoji="1" lang="en-US" altLang="ko-KR" sz="2000" dirty="0"/>
              <a:t>(children)</a:t>
            </a:r>
            <a:r>
              <a:rPr kumimoji="1" lang="ko-KR" altLang="en-US" sz="2000" dirty="0"/>
              <a:t>을 포함하는 모든 데이터를 읽어온다</a:t>
            </a:r>
            <a:r>
              <a:rPr kumimoji="1" lang="en-US" altLang="ko-KR" sz="2000" dirty="0"/>
              <a:t>.</a:t>
            </a:r>
            <a:endParaRPr kumimoji="1" lang="en-US" altLang="en-US" sz="2000" dirty="0"/>
          </a:p>
          <a:p>
            <a:r>
              <a:rPr kumimoji="1" lang="en-US" altLang="en-US" sz="2400" dirty="0" err="1"/>
              <a:t>child_added</a:t>
            </a:r>
            <a:endParaRPr kumimoji="1" lang="en-US" altLang="en-US" sz="2400" dirty="0"/>
          </a:p>
          <a:p>
            <a:pPr lvl="1"/>
            <a:r>
              <a:rPr kumimoji="1" lang="ko-KR" altLang="en-US" sz="2000" dirty="0"/>
              <a:t>데이터베이스에 새로운 하위 객체</a:t>
            </a:r>
            <a:r>
              <a:rPr kumimoji="1" lang="en-US" altLang="ko-KR" sz="2000" dirty="0"/>
              <a:t>(child)</a:t>
            </a:r>
            <a:r>
              <a:rPr kumimoji="1" lang="ko-KR" altLang="en-US" sz="2000" dirty="0"/>
              <a:t>가 추가될 때 이벤트 발생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새로 추가된 객체를 읽어 온다</a:t>
            </a:r>
            <a:r>
              <a:rPr kumimoji="1" lang="en-US" altLang="ko-KR" sz="2000" dirty="0"/>
              <a:t>.</a:t>
            </a:r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FA4AFF5-4E66-4B2C-BAC2-0877F08FF9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43997" r="47707" b="22841"/>
          <a:stretch/>
        </p:blipFill>
        <p:spPr>
          <a:xfrm>
            <a:off x="4034286" y="3312543"/>
            <a:ext cx="3591465" cy="35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9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E3F2-1909-4D4B-A5A9-B2493314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244855"/>
            <a:ext cx="10515600" cy="68808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하나의 객체 사용</a:t>
            </a:r>
            <a:r>
              <a:rPr lang="en-US" altLang="ko-KR" sz="4000" dirty="0"/>
              <a:t> : </a:t>
            </a:r>
            <a:r>
              <a:rPr lang="en-US" altLang="ko-KR" sz="4000" dirty="0" err="1"/>
              <a:t>StaticJsonBuffer</a:t>
            </a:r>
            <a:r>
              <a:rPr lang="en-US" altLang="ko-KR" sz="4000" dirty="0"/>
              <a:t>/ push()</a:t>
            </a:r>
            <a:endParaRPr lang="ko-KR" altLang="en-US" sz="4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9D651B-2E5E-495B-8304-4BFF469CDD06}"/>
              </a:ext>
            </a:extLst>
          </p:cNvPr>
          <p:cNvSpPr/>
          <p:nvPr/>
        </p:nvSpPr>
        <p:spPr>
          <a:xfrm>
            <a:off x="5323907" y="1257833"/>
            <a:ext cx="674246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Ardunio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float temp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dht.readTemperature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dht.readHumidity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StaticJsonBuffer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&lt;200&gt;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jsonbuffer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&amp; root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jsonbuffer.createObject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root["temperature"] = temp;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root["humidity"]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", root);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Firebase.failed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("pushing /logs failed:");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Firebase.error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("pushed: 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/");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delay(5000);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F6756-BBBD-47F0-AB9F-4F3AA518DED4}"/>
              </a:ext>
            </a:extLst>
          </p:cNvPr>
          <p:cNvSpPr txBox="1"/>
          <p:nvPr/>
        </p:nvSpPr>
        <p:spPr>
          <a:xfrm>
            <a:off x="535665" y="1173892"/>
            <a:ext cx="269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Firebase – Read Data</a:t>
            </a:r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C5CCB27-DAE4-4202-B48D-CB2D1D22A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r="34418" b="9810"/>
          <a:stretch/>
        </p:blipFill>
        <p:spPr>
          <a:xfrm>
            <a:off x="449168" y="1679293"/>
            <a:ext cx="4549140" cy="4709715"/>
          </a:xfrm>
        </p:spPr>
      </p:pic>
    </p:spTree>
    <p:extLst>
      <p:ext uri="{BB962C8B-B14F-4D97-AF65-F5344CB8AC3E}">
        <p14:creationId xmlns:p14="http://schemas.microsoft.com/office/powerpoint/2010/main" val="175906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만들기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E9B78B6-0BF0-4E69-93ED-14347F33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7" y="1737996"/>
            <a:ext cx="5078600" cy="4754879"/>
          </a:xfrm>
          <a:prstGeom prst="rect">
            <a:avLst/>
          </a:prstGeom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D3EBC7-F966-4B52-A966-52F091057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51" y="1737995"/>
            <a:ext cx="5078601" cy="4754880"/>
          </a:xfrm>
          <a:prstGeom prst="rect">
            <a:avLst/>
          </a:prstGeom>
          <a:ln w="12700" cap="sq">
            <a:solidFill>
              <a:schemeClr val="bg1">
                <a:lumMod val="6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83065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A5C684-FB54-4E60-BDEE-35C6FBC968CB}"/>
              </a:ext>
            </a:extLst>
          </p:cNvPr>
          <p:cNvSpPr/>
          <p:nvPr/>
        </p:nvSpPr>
        <p:spPr>
          <a:xfrm>
            <a:off x="1393179" y="1101626"/>
            <a:ext cx="94056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// index.html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 Weather Monitor using Firebase,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NodeMCU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&lt;h4 id="temp"&gt; &lt;/h4&gt;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&lt;h4 id="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&lt;/h4&gt;     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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web app's Firebase configuration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firebase.database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().ref().child('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/');    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objRef.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child_added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", function(snapshot){     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snapshot.val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().humidity;     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snapshot.val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().temperature;     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humi.innerText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"Humidity : "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newHumi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"%";             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temp.innerText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"Temperature : " +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+ "℃"; 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E42D-1151-47FE-9DE6-3796258AD435}"/>
              </a:ext>
            </a:extLst>
          </p:cNvPr>
          <p:cNvSpPr txBox="1"/>
          <p:nvPr/>
        </p:nvSpPr>
        <p:spPr>
          <a:xfrm>
            <a:off x="1039338" y="178296"/>
            <a:ext cx="944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on() </a:t>
            </a:r>
            <a:r>
              <a:rPr lang="ko-KR" altLang="en-US" dirty="0"/>
              <a:t>메소드는 </a:t>
            </a:r>
            <a:r>
              <a:rPr lang="en-US" altLang="ko-KR" dirty="0"/>
              <a:t>value </a:t>
            </a:r>
            <a:r>
              <a:rPr lang="ko-KR" altLang="en-US" dirty="0"/>
              <a:t>이벤트가 발생하면 데이터베이스의 스냅샷</a:t>
            </a:r>
            <a:r>
              <a:rPr lang="en-US" altLang="ko-KR" dirty="0"/>
              <a:t>(snapshot)</a:t>
            </a:r>
            <a:r>
              <a:rPr lang="ko-KR" altLang="en-US" dirty="0"/>
              <a:t>을 가져 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val</a:t>
            </a:r>
            <a:r>
              <a:rPr lang="en-US" altLang="ko-KR" dirty="0"/>
              <a:t>() </a:t>
            </a:r>
            <a:r>
              <a:rPr lang="ko-KR" altLang="en-US" dirty="0"/>
              <a:t>메소드로 스냅샷의 값을 뽑아 웹페이지</a:t>
            </a:r>
            <a:r>
              <a:rPr lang="en-US" altLang="ko-KR" dirty="0"/>
              <a:t>(JavaScript)</a:t>
            </a:r>
            <a:r>
              <a:rPr lang="ko-KR" altLang="en-US" dirty="0"/>
              <a:t>에 데이터를 출력한다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437EA-58B8-46AE-BF06-4615A1766F83}"/>
              </a:ext>
            </a:extLst>
          </p:cNvPr>
          <p:cNvSpPr txBox="1"/>
          <p:nvPr/>
        </p:nvSpPr>
        <p:spPr>
          <a:xfrm>
            <a:off x="1194487" y="6257424"/>
            <a:ext cx="891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소스 코드 </a:t>
            </a:r>
            <a:r>
              <a:rPr lang="en-US" altLang="ko-KR" dirty="0"/>
              <a:t>:</a:t>
            </a:r>
            <a:r>
              <a:rPr lang="en-US" altLang="ko-KR" dirty="0">
                <a:hlinkClick r:id="rId2"/>
              </a:rPr>
              <a:t>https://github.com/IoT-Lab-02/DHT11-Firebase-Web-PushObject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21B2-AAC7-4D66-9910-301ABFA8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웹앱</a:t>
            </a:r>
            <a:r>
              <a:rPr lang="ko-KR" altLang="en-US" dirty="0"/>
              <a:t> 결과 </a:t>
            </a:r>
            <a:r>
              <a:rPr lang="en-US" altLang="ko-KR" dirty="0"/>
              <a:t>: Object/ push()</a:t>
            </a:r>
            <a:endParaRPr lang="ko-KR" altLang="en-US" dirty="0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834E438C-0C98-48F3-A3F2-CC5E99ACB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95" y="1787203"/>
            <a:ext cx="5642318" cy="4637710"/>
          </a:xfrm>
        </p:spPr>
      </p:pic>
    </p:spTree>
    <p:extLst>
      <p:ext uri="{BB962C8B-B14F-4D97-AF65-F5344CB8AC3E}">
        <p14:creationId xmlns:p14="http://schemas.microsoft.com/office/powerpoint/2010/main" val="425233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FBD0-B383-4BCE-96B1-ED30FAAE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en-US" altLang="ko-KR" dirty="0" err="1"/>
              <a:t>Toturial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46F17-248E-4F62-BB57-DEC370EE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https://github.com/IoT-Lab-02/Class-Resource/blob/master/firebase_tutorial.pdf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945E66-60BC-48B3-8013-1BEE24DAE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-362" b="29367"/>
          <a:stretch/>
        </p:blipFill>
        <p:spPr>
          <a:xfrm>
            <a:off x="3797040" y="3055434"/>
            <a:ext cx="4120325" cy="35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0C871-5855-4C94-AE37-C12BC229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654050"/>
            <a:ext cx="10636250" cy="5522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과제 </a:t>
            </a:r>
            <a:r>
              <a:rPr lang="en-US" altLang="ko-KR" sz="3600" dirty="0"/>
              <a:t>03-02-01</a:t>
            </a:r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두개의 객체</a:t>
            </a:r>
            <a:r>
              <a:rPr lang="en-US" altLang="ko-KR" sz="2800" dirty="0"/>
              <a:t>(temperature,</a:t>
            </a:r>
            <a:r>
              <a:rPr lang="ko-KR" altLang="en-US" sz="2800" dirty="0"/>
              <a:t> </a:t>
            </a:r>
            <a:r>
              <a:rPr lang="en-US" altLang="ko-KR" sz="2800" dirty="0"/>
              <a:t>humidity/</a:t>
            </a:r>
            <a:r>
              <a:rPr lang="ko-KR" altLang="en-US" sz="2800" dirty="0"/>
              <a:t> </a:t>
            </a:r>
            <a:r>
              <a:rPr lang="en-US" altLang="ko-KR" sz="2800" dirty="0" err="1"/>
              <a:t>pushFloat</a:t>
            </a:r>
            <a:r>
              <a:rPr lang="en-US" altLang="ko-KR" sz="2800" dirty="0"/>
              <a:t>())</a:t>
            </a:r>
            <a:r>
              <a:rPr lang="ko-KR" altLang="en-US" sz="2800" dirty="0"/>
              <a:t>를 사용하여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모니터링 </a:t>
            </a:r>
            <a:r>
              <a:rPr lang="ko-KR" altLang="en-US" sz="2800" dirty="0" err="1"/>
              <a:t>웹앱을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만드시오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dirty="0"/>
              <a:t>과제 </a:t>
            </a:r>
            <a:r>
              <a:rPr lang="en-US" altLang="ko-KR" sz="3600" dirty="0"/>
              <a:t>03-02-02</a:t>
            </a:r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한 개의 객체</a:t>
            </a:r>
            <a:r>
              <a:rPr lang="en-US" altLang="ko-KR" sz="2800" dirty="0"/>
              <a:t>(Object/ push())</a:t>
            </a:r>
            <a:r>
              <a:rPr lang="ko-KR" altLang="en-US" sz="2800" dirty="0"/>
              <a:t>를 사용하여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모니터링 </a:t>
            </a:r>
            <a:r>
              <a:rPr lang="ko-KR" altLang="en-US" sz="2800" dirty="0" err="1"/>
              <a:t>웹앱을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만드시오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238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143FB-DBC3-46FA-B633-6EF497C0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47725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03-03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F4A29-D287-497B-95C4-D63C46CF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049338"/>
            <a:ext cx="10515600" cy="4351338"/>
          </a:xfrm>
        </p:spPr>
        <p:txBody>
          <a:bodyPr/>
          <a:lstStyle/>
          <a:p>
            <a:r>
              <a:rPr lang="en-US" altLang="ko-KR" dirty="0"/>
              <a:t>CSS, </a:t>
            </a:r>
            <a:r>
              <a:rPr lang="ko-KR" altLang="en-US" dirty="0"/>
              <a:t>이미지 등을 사용하여 </a:t>
            </a:r>
            <a:r>
              <a:rPr lang="ko-KR" altLang="en-US" dirty="0" err="1"/>
              <a:t>웹앱의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보기 좋게 </a:t>
            </a:r>
            <a:r>
              <a:rPr lang="ko-KR" altLang="en-US" dirty="0" err="1"/>
              <a:t>만드시오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Bootstrap</a:t>
            </a:r>
            <a:r>
              <a:rPr lang="ko-KR" altLang="en-US" dirty="0"/>
              <a:t> 활용 참고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https://www.w3schools.com/bootstrap/bootstrap_ver.asp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F055F37-D82D-498B-8B16-9E495FC9C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r="303"/>
          <a:stretch/>
        </p:blipFill>
        <p:spPr>
          <a:xfrm>
            <a:off x="2493931" y="2698750"/>
            <a:ext cx="6256369" cy="3974192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8252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만들기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89A569DC-90FA-4FA3-B839-867E0BC7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1788480"/>
            <a:ext cx="3783120" cy="40266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51C358B-F812-42AB-960C-2E4C171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03" y="1788480"/>
            <a:ext cx="3769368" cy="400430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11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957AF54A-483A-4DE1-A2A3-75D19CC3D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85" y="1788480"/>
            <a:ext cx="3769367" cy="400430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7187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앱 추가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1DE539F-09B3-40C9-A14E-0574E033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2" b="47570"/>
          <a:stretch/>
        </p:blipFill>
        <p:spPr>
          <a:xfrm>
            <a:off x="540093" y="1690688"/>
            <a:ext cx="5628502" cy="396335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</p:pic>
      <p:pic>
        <p:nvPicPr>
          <p:cNvPr id="14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006F1497-04B0-42DC-82A5-5B0424D0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" b="18532"/>
          <a:stretch/>
        </p:blipFill>
        <p:spPr>
          <a:xfrm>
            <a:off x="6814750" y="1690688"/>
            <a:ext cx="4485710" cy="390560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993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Index.html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8D0D4-6479-4E02-8658-A851E67D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     &lt;p&gt;Getting started with Firebase&lt;/p&gt;</a:t>
            </a:r>
          </a:p>
          <a:p>
            <a:pPr marL="0" indent="0">
              <a:buNone/>
            </a:pPr>
            <a:r>
              <a:rPr lang="en-US" altLang="ko-KR" dirty="0"/>
              <a:t>      &lt;h1 id="</a:t>
            </a:r>
            <a:r>
              <a:rPr lang="en-US" altLang="ko-KR" dirty="0" err="1"/>
              <a:t>bigOne</a:t>
            </a:r>
            <a:r>
              <a:rPr lang="en-US" altLang="ko-KR" dirty="0"/>
              <a:t>"&gt;&lt;/h1&gt;</a:t>
            </a:r>
          </a:p>
          <a:p>
            <a:pPr marL="0" indent="0">
              <a:buNone/>
            </a:pPr>
            <a:r>
              <a:rPr lang="en-US" altLang="ko-KR" dirty="0"/>
              <a:t>      &lt;script&gt;</a:t>
            </a:r>
          </a:p>
          <a:p>
            <a:pPr marL="0" indent="0">
              <a:buNone/>
            </a:pPr>
            <a:r>
              <a:rPr lang="en-US" altLang="ko-KR" dirty="0"/>
              <a:t>            // your firebase JavaScript code here</a:t>
            </a:r>
          </a:p>
          <a:p>
            <a:pPr marL="0" indent="0">
              <a:buNone/>
            </a:pPr>
            <a:r>
              <a:rPr lang="en-US" altLang="ko-KR" dirty="0"/>
              <a:t>      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B22D2-006F-4BF0-A6F3-E9988A3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251012"/>
            <a:ext cx="10515600" cy="854075"/>
          </a:xfrm>
        </p:spPr>
        <p:txBody>
          <a:bodyPr/>
          <a:lstStyle/>
          <a:p>
            <a:r>
              <a:rPr lang="ko-KR" altLang="en-US" dirty="0"/>
              <a:t>웹 앱에 </a:t>
            </a:r>
            <a:r>
              <a:rPr lang="en-US" altLang="ko-KR" dirty="0"/>
              <a:t>Firebase </a:t>
            </a:r>
            <a:r>
              <a:rPr lang="ko-KR" altLang="en-US" dirty="0"/>
              <a:t>설정 추가</a:t>
            </a:r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14D7E98-FC64-4570-8A28-25C8DC223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r="2012" b="7258"/>
          <a:stretch/>
        </p:blipFill>
        <p:spPr>
          <a:xfrm>
            <a:off x="2809751" y="1279897"/>
            <a:ext cx="5746919" cy="5463803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8309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6273D8-2E4D-420F-ACE1-C89357D98CD5}"/>
              </a:ext>
            </a:extLst>
          </p:cNvPr>
          <p:cNvSpPr/>
          <p:nvPr/>
        </p:nvSpPr>
        <p:spPr>
          <a:xfrm>
            <a:off x="2125980" y="1737360"/>
            <a:ext cx="6469380" cy="8229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167005"/>
            <a:ext cx="10515600" cy="58737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Index.html</a:t>
            </a:r>
            <a:r>
              <a:rPr lang="ko-KR" altLang="en-US" sz="3600" dirty="0"/>
              <a:t>에 </a:t>
            </a:r>
            <a:r>
              <a:rPr lang="en-US" altLang="ko-KR" sz="3600" dirty="0"/>
              <a:t>Firebase </a:t>
            </a:r>
            <a:r>
              <a:rPr lang="ko-KR" altLang="en-US" sz="3600" dirty="0"/>
              <a:t>설정</a:t>
            </a:r>
            <a:r>
              <a:rPr lang="en-US" altLang="ko-KR" sz="3600" dirty="0"/>
              <a:t> </a:t>
            </a:r>
            <a:r>
              <a:rPr lang="ko-KR" altLang="en-US" sz="3600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8D0D4-6479-4E02-8658-A851E67D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922020"/>
            <a:ext cx="7056120" cy="5935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200" dirty="0"/>
              <a:t>&lt;body&gt;</a:t>
            </a:r>
          </a:p>
          <a:p>
            <a:pPr marL="0" indent="0">
              <a:buNone/>
            </a:pPr>
            <a:r>
              <a:rPr lang="en-US" altLang="ko-KR" sz="1200" dirty="0"/>
              <a:t>      &lt;p&gt;Getting started with Firebase&lt;/p&gt;</a:t>
            </a:r>
          </a:p>
          <a:p>
            <a:pPr marL="0" indent="0">
              <a:buNone/>
            </a:pPr>
            <a:r>
              <a:rPr lang="en-US" altLang="ko-KR" sz="1200" dirty="0"/>
              <a:t>      &lt;h1 id="</a:t>
            </a:r>
            <a:r>
              <a:rPr lang="en-US" altLang="ko-KR" sz="1200" dirty="0" err="1"/>
              <a:t>bigOne</a:t>
            </a:r>
            <a:r>
              <a:rPr lang="en-US" altLang="ko-KR" sz="1200" dirty="0"/>
              <a:t>"&gt;&lt;/h1&gt;</a:t>
            </a:r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="https://www.gstatic.com/firebasejs/7.15.4/firebase-app.js"&gt;&lt;/script&gt;                 </a:t>
            </a:r>
          </a:p>
          <a:p>
            <a:pPr marL="0" indent="0">
              <a:buNone/>
            </a:pPr>
            <a:r>
              <a:rPr lang="en-US" altLang="ko-KR" sz="1200" b="1" dirty="0"/>
              <a:t>       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="https://www.gstatic.com/firebasejs/7.15.4/firebase-auth.js"&gt;&lt;/script&gt;      </a:t>
            </a:r>
          </a:p>
          <a:p>
            <a:pPr marL="0" indent="0">
              <a:buNone/>
            </a:pPr>
            <a:r>
              <a:rPr lang="en-US" altLang="ko-KR" sz="1200" b="1" dirty="0"/>
              <a:t>       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="https://www.gstatic.com/firebasejs/7.15.4/firebase-database.js"&gt;&lt;/script&gt;</a:t>
            </a:r>
          </a:p>
          <a:p>
            <a:pPr marL="0" indent="0">
              <a:buNone/>
            </a:pPr>
            <a:r>
              <a:rPr lang="en-US" altLang="ko-KR" sz="1200" dirty="0"/>
              <a:t>         &lt;script&gt;  // Your web app's Firebase configuration        </a:t>
            </a:r>
          </a:p>
          <a:p>
            <a:pPr marL="0" indent="0">
              <a:buNone/>
            </a:pPr>
            <a:r>
              <a:rPr lang="en-US" altLang="ko-KR" sz="1200" dirty="0"/>
              <a:t>          </a:t>
            </a:r>
            <a:r>
              <a:rPr lang="en-US" altLang="ko-KR" sz="1200" b="1" dirty="0"/>
              <a:t>var </a:t>
            </a:r>
            <a:r>
              <a:rPr lang="en-US" altLang="ko-KR" sz="1200" b="1" dirty="0" err="1"/>
              <a:t>firebaseConfig</a:t>
            </a:r>
            <a:r>
              <a:rPr lang="en-US" altLang="ko-KR" sz="1200" b="1" dirty="0"/>
              <a:t> = </a:t>
            </a:r>
            <a:r>
              <a:rPr lang="en-US" altLang="ko-KR" sz="1200" dirty="0"/>
              <a:t>{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apiKey</a:t>
            </a:r>
            <a:r>
              <a:rPr lang="en-US" altLang="ko-KR" sz="1200" dirty="0"/>
              <a:t>: "AIzaSyA1_riyMAiKK3PGK1jwBBCpjAJaAuH26",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authDomain</a:t>
            </a:r>
            <a:r>
              <a:rPr lang="en-US" altLang="ko-KR" sz="1200" dirty="0"/>
              <a:t>: "hello-firebase-20202firebaseapp.com",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databaseURL</a:t>
            </a:r>
            <a:r>
              <a:rPr lang="en-US" altLang="ko-KR" sz="1200" dirty="0"/>
              <a:t>: "https://hello-firebase-2022.firebaseio.com",    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projectId</a:t>
            </a:r>
            <a:r>
              <a:rPr lang="en-US" altLang="ko-KR" sz="1200" dirty="0"/>
              <a:t>: "hello-firebase-2022",         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storageBucket</a:t>
            </a:r>
            <a:r>
              <a:rPr lang="en-US" altLang="ko-KR" sz="1200" dirty="0"/>
              <a:t>: "hello-firebase-2022.appspot.com",   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messagingSenderId</a:t>
            </a:r>
            <a:r>
              <a:rPr lang="en-US" altLang="ko-KR" sz="1200" dirty="0"/>
              <a:t>: "369152008202",         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appId</a:t>
            </a:r>
            <a:r>
              <a:rPr lang="en-US" altLang="ko-KR" sz="1200" dirty="0"/>
              <a:t>: "1:369152008200:web:88bb6c0090d1569d71bd",          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measurementId</a:t>
            </a:r>
            <a:r>
              <a:rPr lang="en-US" altLang="ko-KR" sz="1200" dirty="0"/>
              <a:t>: "G-P2DJ2VJ4D4"        </a:t>
            </a:r>
          </a:p>
          <a:p>
            <a:pPr marL="0" indent="0">
              <a:buNone/>
            </a:pPr>
            <a:r>
              <a:rPr lang="en-US" altLang="ko-KR" sz="1200" dirty="0"/>
              <a:t>          }</a:t>
            </a:r>
            <a:r>
              <a:rPr lang="en-US" altLang="ko-KR" sz="1200" b="1" dirty="0"/>
              <a:t>;  </a:t>
            </a:r>
            <a:r>
              <a:rPr lang="en-US" altLang="ko-KR" sz="1200" dirty="0"/>
              <a:t>      </a:t>
            </a:r>
          </a:p>
          <a:p>
            <a:pPr marL="0" indent="0">
              <a:buNone/>
            </a:pPr>
            <a:r>
              <a:rPr lang="en-US" altLang="ko-KR" sz="1200" dirty="0"/>
              <a:t>          </a:t>
            </a:r>
            <a:r>
              <a:rPr lang="en-US" altLang="ko-KR" sz="1200" b="1" dirty="0" err="1"/>
              <a:t>firebase.initializeApp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firebaseConfig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Initialize Firebase        </a:t>
            </a:r>
          </a:p>
          <a:p>
            <a:pPr marL="0" indent="0">
              <a:buNone/>
            </a:pPr>
            <a:r>
              <a:rPr lang="en-US" altLang="ko-KR" sz="1200" dirty="0"/>
              <a:t>       &lt;/script&gt;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>
                <a:sym typeface="Wingdings" panose="05000000000000000000" pitchFamily="2" charset="2"/>
              </a:rPr>
              <a:t> &lt;script&gt;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Firebase DB </a:t>
            </a:r>
            <a:r>
              <a:rPr lang="ko-KR" altLang="en-US" sz="1200" dirty="0">
                <a:sym typeface="Wingdings" panose="05000000000000000000" pitchFamily="2" charset="2"/>
              </a:rPr>
              <a:t>연결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이벤트 처리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데이터 읽기 등</a:t>
            </a:r>
            <a:r>
              <a:rPr lang="en-US" altLang="ko-KR" sz="1200" dirty="0">
                <a:sym typeface="Wingdings" panose="05000000000000000000" pitchFamily="2" charset="2"/>
              </a:rPr>
              <a:t>~~~~ &lt;/script&gt;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&lt;/body&gt;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7E2AA-17DB-43BB-BD35-A75FB0A08727}"/>
              </a:ext>
            </a:extLst>
          </p:cNvPr>
          <p:cNvSpPr/>
          <p:nvPr/>
        </p:nvSpPr>
        <p:spPr>
          <a:xfrm>
            <a:off x="2125980" y="2834640"/>
            <a:ext cx="6469380" cy="3017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51D8E67-C1C7-4889-8CC9-EE121DFF71BE}"/>
              </a:ext>
            </a:extLst>
          </p:cNvPr>
          <p:cNvSpPr/>
          <p:nvPr/>
        </p:nvSpPr>
        <p:spPr>
          <a:xfrm>
            <a:off x="7000406" y="996846"/>
            <a:ext cx="1770213" cy="466194"/>
          </a:xfrm>
          <a:prstGeom prst="wedgeRectCallout">
            <a:avLst>
              <a:gd name="adj1" fmla="val -20833"/>
              <a:gd name="adj2" fmla="val 94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C5AB9-F2A3-432C-A934-77489257D4F3}"/>
              </a:ext>
            </a:extLst>
          </p:cNvPr>
          <p:cNvSpPr txBox="1"/>
          <p:nvPr/>
        </p:nvSpPr>
        <p:spPr>
          <a:xfrm>
            <a:off x="7075358" y="1062691"/>
            <a:ext cx="166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Firebase</a:t>
            </a:r>
            <a:r>
              <a:rPr lang="ko-KR" altLang="en-US" sz="1400" dirty="0"/>
              <a:t> </a:t>
            </a:r>
            <a:r>
              <a:rPr lang="en-US" altLang="ko-KR" sz="1400" dirty="0"/>
              <a:t>SDK</a:t>
            </a:r>
            <a:r>
              <a:rPr lang="ko-KR" altLang="en-US" sz="1400" dirty="0"/>
              <a:t> 추가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95EBABD-70EC-4F5E-9C9E-41B30938A1AC}"/>
              </a:ext>
            </a:extLst>
          </p:cNvPr>
          <p:cNvSpPr/>
          <p:nvPr/>
        </p:nvSpPr>
        <p:spPr>
          <a:xfrm>
            <a:off x="8846563" y="4139653"/>
            <a:ext cx="1301778" cy="837081"/>
          </a:xfrm>
          <a:prstGeom prst="wedgeRectCallout">
            <a:avLst>
              <a:gd name="adj1" fmla="val -133123"/>
              <a:gd name="adj2" fmla="val 1720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Firebase Configuration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0936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E023-33A6-4549-9997-0258DAE9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32" y="272201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데이터베이스 연결</a:t>
            </a:r>
            <a:r>
              <a:rPr lang="en-US" altLang="ko-KR" sz="3600" dirty="0"/>
              <a:t>, </a:t>
            </a:r>
            <a:r>
              <a:rPr lang="ko-KR" altLang="en-US" sz="3600" dirty="0"/>
              <a:t>데이터 읽기</a:t>
            </a:r>
            <a:r>
              <a:rPr lang="en-US" altLang="ko-KR" sz="3600" dirty="0"/>
              <a:t>/</a:t>
            </a:r>
            <a:r>
              <a:rPr lang="ko-KR" altLang="en-US" sz="3600" dirty="0"/>
              <a:t> 쓰기</a:t>
            </a:r>
            <a:r>
              <a:rPr lang="en-US" altLang="ko-KR" sz="3600" dirty="0"/>
              <a:t>/ </a:t>
            </a:r>
            <a:r>
              <a:rPr lang="ko-KR" altLang="en-US" sz="3600" dirty="0"/>
              <a:t>수정</a:t>
            </a:r>
            <a:r>
              <a:rPr lang="en-US" altLang="ko-KR" sz="3600" dirty="0"/>
              <a:t>, </a:t>
            </a:r>
            <a:br>
              <a:rPr lang="en-US" altLang="ko-KR" sz="3600" dirty="0"/>
            </a:br>
            <a:r>
              <a:rPr lang="ko-KR" altLang="en-US" sz="3600" dirty="0"/>
              <a:t>웹 페이지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8D0D4-6479-4E02-8658-A851E67D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437" y="1248095"/>
            <a:ext cx="8580659" cy="4804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     &lt;script&gt;</a:t>
            </a:r>
          </a:p>
          <a:p>
            <a:pPr marL="0" indent="0">
              <a:buNone/>
            </a:pPr>
            <a:r>
              <a:rPr lang="en-US" altLang="ko-KR" sz="1400" dirty="0"/>
              <a:t>                var </a:t>
            </a:r>
            <a:r>
              <a:rPr lang="en-US" altLang="ko-KR" sz="1400" dirty="0" err="1"/>
              <a:t>bigOne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bigOne</a:t>
            </a:r>
            <a:r>
              <a:rPr lang="en-US" altLang="ko-KR" sz="1400" dirty="0"/>
              <a:t>’);   // </a:t>
            </a:r>
            <a:r>
              <a:rPr lang="ko-KR" altLang="en-US" sz="1400" dirty="0"/>
              <a:t>데이터베이스 레퍼런스 가져오기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   var </a:t>
            </a:r>
            <a:r>
              <a:rPr lang="en-US" altLang="ko-KR" sz="1400" dirty="0" err="1"/>
              <a:t>dbRef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firebase.database</a:t>
            </a:r>
            <a:r>
              <a:rPr lang="en-US" altLang="ko-KR" sz="1400" dirty="0"/>
              <a:t>().ref().child(</a:t>
            </a:r>
            <a:r>
              <a:rPr lang="ko-KR" altLang="en-US" sz="1400" dirty="0"/>
              <a:t>＇</a:t>
            </a:r>
            <a:r>
              <a:rPr lang="en-US" altLang="ko-KR" sz="1400" dirty="0"/>
              <a:t>text</a:t>
            </a:r>
            <a:r>
              <a:rPr lang="ko-KR" altLang="en-US" sz="1400" dirty="0"/>
              <a:t>＇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            </a:t>
            </a:r>
            <a:r>
              <a:rPr lang="en-US" altLang="ko-KR" sz="1400" dirty="0" err="1"/>
              <a:t>dbRef.set</a:t>
            </a:r>
            <a:r>
              <a:rPr lang="en-US" altLang="ko-KR" sz="1400" dirty="0"/>
              <a:t>(   // </a:t>
            </a:r>
            <a:r>
              <a:rPr lang="ko-KR" altLang="en-US" sz="1400" dirty="0"/>
              <a:t>데이터 쓰기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       'Hello Firebase'</a:t>
            </a:r>
          </a:p>
          <a:p>
            <a:pPr marL="0" indent="0">
              <a:buNone/>
            </a:pPr>
            <a:r>
              <a:rPr lang="en-US" altLang="ko-KR" sz="1400" dirty="0"/>
              <a:t>                )</a:t>
            </a:r>
          </a:p>
          <a:p>
            <a:pPr marL="0" indent="0">
              <a:buNone/>
            </a:pPr>
            <a:r>
              <a:rPr lang="en-US" altLang="ko-KR" sz="1400" dirty="0"/>
              <a:t>                // </a:t>
            </a:r>
            <a:r>
              <a:rPr lang="ko-KR" altLang="en-US" sz="1400" dirty="0"/>
              <a:t>데이터베이스</a:t>
            </a:r>
            <a:r>
              <a:rPr lang="en-US" altLang="ko-KR" sz="1400" dirty="0"/>
              <a:t> </a:t>
            </a:r>
            <a:r>
              <a:rPr lang="ko-KR" altLang="en-US" sz="1400" dirty="0"/>
              <a:t>새로운 값이 들어오면 이벤트 발생</a:t>
            </a:r>
          </a:p>
          <a:p>
            <a:pPr marL="0" indent="0">
              <a:buNone/>
            </a:pPr>
            <a:r>
              <a:rPr lang="ko-KR" altLang="en-US" sz="1400" dirty="0"/>
              <a:t>                </a:t>
            </a:r>
            <a:r>
              <a:rPr lang="en-US" altLang="ko-KR" sz="1400" dirty="0" err="1"/>
              <a:t>dbRef.on</a:t>
            </a:r>
            <a:r>
              <a:rPr lang="en-US" altLang="ko-KR" sz="1400" dirty="0"/>
              <a:t>("value", function(snapshot) {   // JavaScript </a:t>
            </a:r>
            <a:r>
              <a:rPr lang="ko-KR" altLang="en-US" sz="1400" dirty="0"/>
              <a:t>콘솔에 데이터 스냅샷 출력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       console.log(</a:t>
            </a:r>
            <a:r>
              <a:rPr lang="en-US" altLang="ko-KR" sz="1400" dirty="0" err="1"/>
              <a:t>snapshot.val</a:t>
            </a:r>
            <a:r>
              <a:rPr lang="en-US" altLang="ko-KR" sz="1400" dirty="0"/>
              <a:t>());    // </a:t>
            </a:r>
            <a:r>
              <a:rPr lang="ko-KR" altLang="en-US" sz="1400" dirty="0"/>
              <a:t>웹페이지에 데이터 스냅샷의 값 출력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       </a:t>
            </a:r>
            <a:r>
              <a:rPr lang="en-US" altLang="ko-KR" sz="1400" dirty="0" err="1"/>
              <a:t>bigOne.innerText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snapshot.val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                }, function (error) {</a:t>
            </a:r>
          </a:p>
          <a:p>
            <a:pPr marL="0" indent="0">
              <a:buNone/>
            </a:pPr>
            <a:r>
              <a:rPr lang="en-US" altLang="ko-KR" sz="1400" dirty="0"/>
              <a:t>                    console.log("Error: " + </a:t>
            </a:r>
            <a:r>
              <a:rPr lang="en-US" altLang="ko-KR" sz="1400" dirty="0" err="1"/>
              <a:t>error.code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               });</a:t>
            </a:r>
          </a:p>
          <a:p>
            <a:pPr marL="0" indent="0">
              <a:buNone/>
            </a:pPr>
            <a:r>
              <a:rPr lang="en-US" altLang="ko-KR" sz="1400" dirty="0"/>
              <a:t>                //</a:t>
            </a:r>
            <a:r>
              <a:rPr lang="en-US" altLang="ko-KR" sz="1400" dirty="0" err="1"/>
              <a:t>dbRef.on</a:t>
            </a:r>
            <a:r>
              <a:rPr lang="en-US" altLang="ko-KR" sz="1400" dirty="0"/>
              <a:t>('value', snap =&gt; </a:t>
            </a:r>
            <a:r>
              <a:rPr lang="en-US" altLang="ko-KR" sz="1400" dirty="0" err="1"/>
              <a:t>bigOne.innerText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snap.val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      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E366A-3BFB-4EBC-BE99-B3388C253AC7}"/>
              </a:ext>
            </a:extLst>
          </p:cNvPr>
          <p:cNvSpPr txBox="1"/>
          <p:nvPr/>
        </p:nvSpPr>
        <p:spPr>
          <a:xfrm>
            <a:off x="1181437" y="6303696"/>
            <a:ext cx="1061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소스 </a:t>
            </a:r>
            <a:r>
              <a:rPr lang="en-US" altLang="ko-KR" dirty="0"/>
              <a:t>:</a:t>
            </a:r>
            <a:r>
              <a:rPr lang="en-US" altLang="ko-KR" dirty="0">
                <a:hlinkClick r:id="rId2"/>
              </a:rPr>
              <a:t>https://github.com/IoT-Lab-02/Firebase-Web-App-</a:t>
            </a:r>
            <a:r>
              <a:rPr lang="en-US" altLang="ko-KR" dirty="0" err="1">
                <a:hlinkClick r:id="rId2"/>
              </a:rPr>
              <a:t>HelloWrold</a:t>
            </a:r>
            <a:r>
              <a:rPr lang="en-US" altLang="ko-KR" dirty="0">
                <a:hlinkClick r:id="rId2"/>
              </a:rPr>
              <a:t>/blob/master/index.html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37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B608-7B7E-4D4D-80CE-BE890DE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만들기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74AAAD1-CC75-44A2-A100-E1E463375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690687"/>
            <a:ext cx="4610100" cy="4682133"/>
          </a:xfrm>
          <a:prstGeom prst="rect">
            <a:avLst/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8BFBA23-1967-4F87-B5D7-409386477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1690686"/>
            <a:ext cx="4610100" cy="4682133"/>
          </a:xfrm>
          <a:prstGeom prst="rect">
            <a:avLst/>
          </a:prstGeom>
          <a:ln w="1905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0971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10" ma:contentTypeDescription="새 문서를 만듭니다." ma:contentTypeScope="" ma:versionID="0578090a571e9e3f299084c748d7c5a8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0c435df990777a4eb147687e572d9d7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42F87-0631-4AA9-BBDB-F86E10AF5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7BAF76-1866-4DCE-A81E-8EFB7DB812B0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e85bc61-11ec-43a6-af17-3439dec2f09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D7EB270-8DB5-47FA-9213-273B109EC0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1283</Words>
  <Application>Microsoft Office PowerPoint</Application>
  <PresentationFormat>와이드스크린</PresentationFormat>
  <Paragraphs>171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Courier New</vt:lpstr>
      <vt:lpstr>Office 테마</vt:lpstr>
      <vt:lpstr>Hello Firebase  JavaScript 웹앱 만들기</vt:lpstr>
      <vt:lpstr>프로젝트 만들기</vt:lpstr>
      <vt:lpstr>프로젝트 만들기</vt:lpstr>
      <vt:lpstr>웹 앱 추가</vt:lpstr>
      <vt:lpstr>Index.html 파일 만들기</vt:lpstr>
      <vt:lpstr>웹 앱에 Firebase 설정 추가</vt:lpstr>
      <vt:lpstr>Index.html에 Firebase 설정 추가</vt:lpstr>
      <vt:lpstr>데이터베이스 연결, 데이터 읽기/ 쓰기/ 수정,  웹 페이지 출력</vt:lpstr>
      <vt:lpstr>데이터베이스 만들기</vt:lpstr>
      <vt:lpstr>데이터베이스 만들기</vt:lpstr>
      <vt:lpstr>웹앱(index.html) 실행</vt:lpstr>
      <vt:lpstr>데이터베이스 값 변경 : update</vt:lpstr>
      <vt:lpstr>과제 03-01 </vt:lpstr>
      <vt:lpstr>Firebase 기반 IoT 온습도 모니터링 웹앱 만들기</vt:lpstr>
      <vt:lpstr>두개의 객체 사용(pushFloat())</vt:lpstr>
      <vt:lpstr>PowerPoint 프레젠테이션</vt:lpstr>
      <vt:lpstr>웹앱 결과 : temperature, Humidity / pushFloat()</vt:lpstr>
      <vt:lpstr>Firebase-Event Types</vt:lpstr>
      <vt:lpstr>하나의 객체 사용 : StaticJsonBuffer/ push()</vt:lpstr>
      <vt:lpstr>PowerPoint 프레젠테이션</vt:lpstr>
      <vt:lpstr>웹앱 결과 : Object/ push()</vt:lpstr>
      <vt:lpstr>Firebase Toturial</vt:lpstr>
      <vt:lpstr>PowerPoint 프레젠테이션</vt:lpstr>
      <vt:lpstr>과제 03-03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JavaScript Wep App 만들기</dc:title>
  <dc:creator>Kim Jong Hyun</dc:creator>
  <cp:lastModifiedBy>Kim Jong Hyun</cp:lastModifiedBy>
  <cp:revision>1</cp:revision>
  <dcterms:created xsi:type="dcterms:W3CDTF">2020-06-18T05:26:58Z</dcterms:created>
  <dcterms:modified xsi:type="dcterms:W3CDTF">2020-06-24T01:43:10Z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