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2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4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3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8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1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61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4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22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92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23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D3F2-6FC6-4FF2-9DDF-A278278AEC65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25AA-73F2-4E8F-8276-B387C49C6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5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rafik 282">
            <a:extLst>
              <a:ext uri="{FF2B5EF4-FFF2-40B4-BE49-F238E27FC236}">
                <a16:creationId xmlns:a16="http://schemas.microsoft.com/office/drawing/2014/main" id="{F6C110CE-6011-4F39-A6A8-C7FC224C1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0" y="769726"/>
            <a:ext cx="727112" cy="1194835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19E0B6D-CD9B-4840-B3C4-29AAC1B93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71" y="6150439"/>
            <a:ext cx="1001907" cy="530961"/>
          </a:xfrm>
        </p:spPr>
        <p:txBody>
          <a:bodyPr/>
          <a:lstStyle/>
          <a:p>
            <a:r>
              <a:rPr lang="de-DE" dirty="0"/>
              <a:t>+6V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713F0E-ADEA-4D86-9D83-B82114E4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01" y="7492679"/>
            <a:ext cx="2570790" cy="25316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796504-5FFD-4B46-94AD-F87DC9BBD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0073">
            <a:off x="2423826" y="2653680"/>
            <a:ext cx="1635759" cy="1259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CB81AA2-D5C4-467F-AB2C-AC92F1882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14" y="1248921"/>
            <a:ext cx="518894" cy="786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EC6DE6-899A-4EDE-B641-3707FA7E3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26" y="4365123"/>
            <a:ext cx="2073808" cy="207380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49ACEE2-E133-4264-9B7A-739776808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0073">
            <a:off x="3900008" y="2645320"/>
            <a:ext cx="1635759" cy="125915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01C5ED6-BA12-404E-BCE3-C05A9405C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18" y="1248510"/>
            <a:ext cx="518894" cy="786300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3A084E0-CAB9-47CE-BB7D-ED24C6472616}"/>
              </a:ext>
            </a:extLst>
          </p:cNvPr>
          <p:cNvCxnSpPr>
            <a:cxnSpLocks/>
          </p:cNvCxnSpPr>
          <p:nvPr/>
        </p:nvCxnSpPr>
        <p:spPr>
          <a:xfrm flipH="1">
            <a:off x="3061721" y="5507108"/>
            <a:ext cx="374161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E594801-A0CA-4860-AE7A-013C22F43CC4}"/>
              </a:ext>
            </a:extLst>
          </p:cNvPr>
          <p:cNvCxnSpPr>
            <a:cxnSpLocks/>
          </p:cNvCxnSpPr>
          <p:nvPr/>
        </p:nvCxnSpPr>
        <p:spPr>
          <a:xfrm flipH="1">
            <a:off x="2779003" y="3985807"/>
            <a:ext cx="338247" cy="686306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2903265-3B31-4833-805B-052B97922336}"/>
              </a:ext>
            </a:extLst>
          </p:cNvPr>
          <p:cNvCxnSpPr>
            <a:cxnSpLocks/>
          </p:cNvCxnSpPr>
          <p:nvPr/>
        </p:nvCxnSpPr>
        <p:spPr>
          <a:xfrm flipH="1">
            <a:off x="3061720" y="4053669"/>
            <a:ext cx="338247" cy="686306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0DC1088-DC8D-4542-A4B4-DB6D69B8553D}"/>
              </a:ext>
            </a:extLst>
          </p:cNvPr>
          <p:cNvCxnSpPr>
            <a:cxnSpLocks/>
          </p:cNvCxnSpPr>
          <p:nvPr/>
        </p:nvCxnSpPr>
        <p:spPr>
          <a:xfrm flipV="1">
            <a:off x="3061720" y="4739979"/>
            <a:ext cx="2" cy="767131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0F32536-55AB-4E85-AA59-FCDD7804775B}"/>
              </a:ext>
            </a:extLst>
          </p:cNvPr>
          <p:cNvCxnSpPr>
            <a:cxnSpLocks/>
          </p:cNvCxnSpPr>
          <p:nvPr/>
        </p:nvCxnSpPr>
        <p:spPr>
          <a:xfrm flipH="1" flipV="1">
            <a:off x="2779001" y="5677447"/>
            <a:ext cx="656880" cy="2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4BFE31-2E07-4DAE-9BAF-8810BB1A48BA}"/>
              </a:ext>
            </a:extLst>
          </p:cNvPr>
          <p:cNvCxnSpPr>
            <a:cxnSpLocks/>
          </p:cNvCxnSpPr>
          <p:nvPr/>
        </p:nvCxnSpPr>
        <p:spPr>
          <a:xfrm flipH="1" flipV="1">
            <a:off x="2778999" y="4669290"/>
            <a:ext cx="5016" cy="1005335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ECCA23D-1584-4D68-88AF-353E59225A11}"/>
              </a:ext>
            </a:extLst>
          </p:cNvPr>
          <p:cNvCxnSpPr>
            <a:cxnSpLocks/>
          </p:cNvCxnSpPr>
          <p:nvPr/>
        </p:nvCxnSpPr>
        <p:spPr>
          <a:xfrm>
            <a:off x="4580691" y="3977122"/>
            <a:ext cx="271891" cy="643753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0670631-DDDC-4FC7-BB39-2D19AF118A13}"/>
              </a:ext>
            </a:extLst>
          </p:cNvPr>
          <p:cNvCxnSpPr>
            <a:cxnSpLocks/>
          </p:cNvCxnSpPr>
          <p:nvPr/>
        </p:nvCxnSpPr>
        <p:spPr>
          <a:xfrm>
            <a:off x="4871049" y="4019036"/>
            <a:ext cx="284092" cy="672648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E434FB3-1D08-4893-9314-B6AECE36FF50}"/>
              </a:ext>
            </a:extLst>
          </p:cNvPr>
          <p:cNvCxnSpPr>
            <a:cxnSpLocks/>
          </p:cNvCxnSpPr>
          <p:nvPr/>
        </p:nvCxnSpPr>
        <p:spPr>
          <a:xfrm flipH="1">
            <a:off x="4484499" y="5532190"/>
            <a:ext cx="374161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2DEFC28-7567-4EAB-964A-824E43431939}"/>
              </a:ext>
            </a:extLst>
          </p:cNvPr>
          <p:cNvCxnSpPr>
            <a:cxnSpLocks/>
          </p:cNvCxnSpPr>
          <p:nvPr/>
        </p:nvCxnSpPr>
        <p:spPr>
          <a:xfrm flipH="1">
            <a:off x="4455865" y="5674623"/>
            <a:ext cx="701024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5648690-7125-4D54-9E3D-F77754DA2D37}"/>
              </a:ext>
            </a:extLst>
          </p:cNvPr>
          <p:cNvCxnSpPr>
            <a:cxnSpLocks/>
          </p:cNvCxnSpPr>
          <p:nvPr/>
        </p:nvCxnSpPr>
        <p:spPr>
          <a:xfrm flipV="1">
            <a:off x="5156888" y="4691686"/>
            <a:ext cx="0" cy="982149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421EF3B-F5C0-487B-9A8E-0DCCE4EBE98E}"/>
              </a:ext>
            </a:extLst>
          </p:cNvPr>
          <p:cNvCxnSpPr>
            <a:cxnSpLocks/>
          </p:cNvCxnSpPr>
          <p:nvPr/>
        </p:nvCxnSpPr>
        <p:spPr>
          <a:xfrm flipV="1">
            <a:off x="4860388" y="4620877"/>
            <a:ext cx="0" cy="911315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9928C271-7B63-41DF-892F-775BB98622F8}"/>
              </a:ext>
            </a:extLst>
          </p:cNvPr>
          <p:cNvCxnSpPr>
            <a:cxnSpLocks/>
          </p:cNvCxnSpPr>
          <p:nvPr/>
        </p:nvCxnSpPr>
        <p:spPr>
          <a:xfrm flipV="1">
            <a:off x="3724329" y="5936262"/>
            <a:ext cx="0" cy="67082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9FE9FA3-D6C8-4957-B24C-9BEFD581F510}"/>
              </a:ext>
            </a:extLst>
          </p:cNvPr>
          <p:cNvCxnSpPr>
            <a:cxnSpLocks/>
          </p:cNvCxnSpPr>
          <p:nvPr/>
        </p:nvCxnSpPr>
        <p:spPr>
          <a:xfrm flipV="1">
            <a:off x="3576849" y="5936262"/>
            <a:ext cx="0" cy="448146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B2715AA-B904-46F8-BED4-C3410A68F33A}"/>
              </a:ext>
            </a:extLst>
          </p:cNvPr>
          <p:cNvCxnSpPr>
            <a:cxnSpLocks/>
          </p:cNvCxnSpPr>
          <p:nvPr/>
        </p:nvCxnSpPr>
        <p:spPr>
          <a:xfrm flipV="1">
            <a:off x="4333211" y="5971232"/>
            <a:ext cx="0" cy="1001173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2057941-433E-4851-B764-9FDEA0A4D6D9}"/>
              </a:ext>
            </a:extLst>
          </p:cNvPr>
          <p:cNvCxnSpPr>
            <a:cxnSpLocks/>
          </p:cNvCxnSpPr>
          <p:nvPr/>
        </p:nvCxnSpPr>
        <p:spPr>
          <a:xfrm flipV="1">
            <a:off x="4255690" y="5971230"/>
            <a:ext cx="0" cy="1395132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CFA0E84-0137-4237-9A83-518B4981F845}"/>
              </a:ext>
            </a:extLst>
          </p:cNvPr>
          <p:cNvCxnSpPr>
            <a:cxnSpLocks/>
          </p:cNvCxnSpPr>
          <p:nvPr/>
        </p:nvCxnSpPr>
        <p:spPr>
          <a:xfrm flipV="1">
            <a:off x="4180126" y="5971232"/>
            <a:ext cx="0" cy="1135171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C1C836-1BC4-4A24-8355-E8B2A9BFFE3D}"/>
              </a:ext>
            </a:extLst>
          </p:cNvPr>
          <p:cNvCxnSpPr>
            <a:cxnSpLocks/>
          </p:cNvCxnSpPr>
          <p:nvPr/>
        </p:nvCxnSpPr>
        <p:spPr>
          <a:xfrm flipV="1">
            <a:off x="4104562" y="5971232"/>
            <a:ext cx="0" cy="1001173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EB08D7-692D-48C2-84E4-C9559FD330CF}"/>
              </a:ext>
            </a:extLst>
          </p:cNvPr>
          <p:cNvCxnSpPr>
            <a:cxnSpLocks/>
          </p:cNvCxnSpPr>
          <p:nvPr/>
        </p:nvCxnSpPr>
        <p:spPr>
          <a:xfrm flipH="1" flipV="1">
            <a:off x="2795182" y="1942009"/>
            <a:ext cx="318636" cy="2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25EF341-E597-48C5-9123-87542F1A29E5}"/>
              </a:ext>
            </a:extLst>
          </p:cNvPr>
          <p:cNvCxnSpPr>
            <a:cxnSpLocks/>
          </p:cNvCxnSpPr>
          <p:nvPr/>
        </p:nvCxnSpPr>
        <p:spPr>
          <a:xfrm flipV="1">
            <a:off x="3230843" y="1911968"/>
            <a:ext cx="2" cy="3126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33113B8-C639-4866-828A-E76B3A285A24}"/>
              </a:ext>
            </a:extLst>
          </p:cNvPr>
          <p:cNvCxnSpPr>
            <a:cxnSpLocks/>
          </p:cNvCxnSpPr>
          <p:nvPr/>
        </p:nvCxnSpPr>
        <p:spPr>
          <a:xfrm flipV="1">
            <a:off x="2795181" y="1107011"/>
            <a:ext cx="0" cy="812678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F0B25311-0C2B-4709-929F-1215D1993328}"/>
              </a:ext>
            </a:extLst>
          </p:cNvPr>
          <p:cNvCxnSpPr>
            <a:cxnSpLocks/>
          </p:cNvCxnSpPr>
          <p:nvPr/>
        </p:nvCxnSpPr>
        <p:spPr>
          <a:xfrm>
            <a:off x="2785377" y="1107012"/>
            <a:ext cx="1506823" cy="8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EC346A3-0129-403F-95F9-067B9CCC7BDB}"/>
              </a:ext>
            </a:extLst>
          </p:cNvPr>
          <p:cNvCxnSpPr>
            <a:cxnSpLocks/>
          </p:cNvCxnSpPr>
          <p:nvPr/>
        </p:nvCxnSpPr>
        <p:spPr>
          <a:xfrm flipH="1">
            <a:off x="3373600" y="1942007"/>
            <a:ext cx="217870" cy="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20BD34E-FA0E-4AED-ABC1-1CF06629A3C7}"/>
              </a:ext>
            </a:extLst>
          </p:cNvPr>
          <p:cNvCxnSpPr>
            <a:cxnSpLocks/>
          </p:cNvCxnSpPr>
          <p:nvPr/>
        </p:nvCxnSpPr>
        <p:spPr>
          <a:xfrm flipV="1">
            <a:off x="3591469" y="834937"/>
            <a:ext cx="0" cy="111083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10F01D8-3B94-4464-8223-03DB6BCD5725}"/>
              </a:ext>
            </a:extLst>
          </p:cNvPr>
          <p:cNvCxnSpPr>
            <a:cxnSpLocks/>
          </p:cNvCxnSpPr>
          <p:nvPr/>
        </p:nvCxnSpPr>
        <p:spPr>
          <a:xfrm flipH="1">
            <a:off x="4277464" y="1945715"/>
            <a:ext cx="318636" cy="59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4CBBE6CB-C4CA-4F52-B976-58202AF37A6C}"/>
              </a:ext>
            </a:extLst>
          </p:cNvPr>
          <p:cNvCxnSpPr>
            <a:cxnSpLocks/>
          </p:cNvCxnSpPr>
          <p:nvPr/>
        </p:nvCxnSpPr>
        <p:spPr>
          <a:xfrm flipV="1">
            <a:off x="4277463" y="1115311"/>
            <a:ext cx="0" cy="812678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70CA965-CDBB-44DD-BD0C-4958BD04EE30}"/>
              </a:ext>
            </a:extLst>
          </p:cNvPr>
          <p:cNvCxnSpPr>
            <a:cxnSpLocks/>
          </p:cNvCxnSpPr>
          <p:nvPr/>
        </p:nvCxnSpPr>
        <p:spPr>
          <a:xfrm>
            <a:off x="4282393" y="1115311"/>
            <a:ext cx="21191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A213F00-5992-4E05-9E65-9B1319795003}"/>
              </a:ext>
            </a:extLst>
          </p:cNvPr>
          <p:cNvCxnSpPr>
            <a:cxnSpLocks/>
          </p:cNvCxnSpPr>
          <p:nvPr/>
        </p:nvCxnSpPr>
        <p:spPr>
          <a:xfrm flipH="1">
            <a:off x="4891093" y="1945714"/>
            <a:ext cx="198977" cy="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FD44108B-06E1-4847-85E0-4851CA793BDA}"/>
              </a:ext>
            </a:extLst>
          </p:cNvPr>
          <p:cNvCxnSpPr>
            <a:cxnSpLocks/>
          </p:cNvCxnSpPr>
          <p:nvPr/>
        </p:nvCxnSpPr>
        <p:spPr>
          <a:xfrm flipV="1">
            <a:off x="5090070" y="831171"/>
            <a:ext cx="0" cy="111083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F6ED2A7-C51B-42F8-A5B2-6589AA14D205}"/>
              </a:ext>
            </a:extLst>
          </p:cNvPr>
          <p:cNvCxnSpPr>
            <a:cxnSpLocks/>
          </p:cNvCxnSpPr>
          <p:nvPr/>
        </p:nvCxnSpPr>
        <p:spPr>
          <a:xfrm flipH="1">
            <a:off x="3591470" y="830757"/>
            <a:ext cx="1503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AEBFB9-CBB4-4E72-B7CE-5756F644B968}"/>
              </a:ext>
            </a:extLst>
          </p:cNvPr>
          <p:cNvCxnSpPr>
            <a:cxnSpLocks/>
          </p:cNvCxnSpPr>
          <p:nvPr/>
        </p:nvCxnSpPr>
        <p:spPr>
          <a:xfrm flipH="1" flipV="1">
            <a:off x="2525237" y="7229712"/>
            <a:ext cx="1891432" cy="13473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1B7C91FA-0C75-421B-9459-813FF9725657}"/>
              </a:ext>
            </a:extLst>
          </p:cNvPr>
          <p:cNvCxnSpPr>
            <a:cxnSpLocks/>
          </p:cNvCxnSpPr>
          <p:nvPr/>
        </p:nvCxnSpPr>
        <p:spPr>
          <a:xfrm flipV="1">
            <a:off x="4735208" y="1936201"/>
            <a:ext cx="0" cy="144213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3A89AC69-4D81-4B8B-80E8-239D5D932CDB}"/>
              </a:ext>
            </a:extLst>
          </p:cNvPr>
          <p:cNvCxnSpPr>
            <a:cxnSpLocks/>
          </p:cNvCxnSpPr>
          <p:nvPr/>
        </p:nvCxnSpPr>
        <p:spPr>
          <a:xfrm flipH="1" flipV="1">
            <a:off x="2525238" y="8870109"/>
            <a:ext cx="576765" cy="2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0AFE09C2-7F85-4823-A27D-33A2AEFC1324}"/>
              </a:ext>
            </a:extLst>
          </p:cNvPr>
          <p:cNvCxnSpPr>
            <a:cxnSpLocks/>
          </p:cNvCxnSpPr>
          <p:nvPr/>
        </p:nvCxnSpPr>
        <p:spPr>
          <a:xfrm flipV="1">
            <a:off x="2525236" y="7233233"/>
            <a:ext cx="0" cy="1636876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6D1D695D-5E19-4F7B-AF2B-391B71D89B97}"/>
              </a:ext>
            </a:extLst>
          </p:cNvPr>
          <p:cNvCxnSpPr>
            <a:cxnSpLocks/>
          </p:cNvCxnSpPr>
          <p:nvPr/>
        </p:nvCxnSpPr>
        <p:spPr>
          <a:xfrm flipH="1">
            <a:off x="1259644" y="6384408"/>
            <a:ext cx="2301301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FC39898F-E678-4CB1-BF98-67256A8342F5}"/>
              </a:ext>
            </a:extLst>
          </p:cNvPr>
          <p:cNvCxnSpPr>
            <a:cxnSpLocks/>
          </p:cNvCxnSpPr>
          <p:nvPr/>
        </p:nvCxnSpPr>
        <p:spPr>
          <a:xfrm flipH="1">
            <a:off x="4860388" y="8582304"/>
            <a:ext cx="1541150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DAFAC07D-76DC-4839-B38E-B59675266296}"/>
              </a:ext>
            </a:extLst>
          </p:cNvPr>
          <p:cNvCxnSpPr>
            <a:cxnSpLocks/>
          </p:cNvCxnSpPr>
          <p:nvPr/>
        </p:nvCxnSpPr>
        <p:spPr>
          <a:xfrm flipH="1">
            <a:off x="1807766" y="6607087"/>
            <a:ext cx="191656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A38C04A-8910-4BD0-8754-DE73037DE506}"/>
              </a:ext>
            </a:extLst>
          </p:cNvPr>
          <p:cNvCxnSpPr>
            <a:cxnSpLocks/>
          </p:cNvCxnSpPr>
          <p:nvPr/>
        </p:nvCxnSpPr>
        <p:spPr>
          <a:xfrm flipH="1">
            <a:off x="1837985" y="8144323"/>
            <a:ext cx="126081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7DA7F5D8-24FF-4E2C-9352-F31369696BA4}"/>
              </a:ext>
            </a:extLst>
          </p:cNvPr>
          <p:cNvCxnSpPr>
            <a:cxnSpLocks/>
          </p:cNvCxnSpPr>
          <p:nvPr/>
        </p:nvCxnSpPr>
        <p:spPr>
          <a:xfrm flipV="1">
            <a:off x="4013981" y="5957548"/>
            <a:ext cx="0" cy="1285637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AE7E2D43-BD06-40F3-973C-CA97E75F81FD}"/>
              </a:ext>
            </a:extLst>
          </p:cNvPr>
          <p:cNvCxnSpPr>
            <a:cxnSpLocks/>
          </p:cNvCxnSpPr>
          <p:nvPr/>
        </p:nvCxnSpPr>
        <p:spPr>
          <a:xfrm flipV="1">
            <a:off x="4420482" y="5965605"/>
            <a:ext cx="0" cy="1277578"/>
          </a:xfrm>
          <a:prstGeom prst="line">
            <a:avLst/>
          </a:prstGeom>
          <a:ln w="38100" cap="rnd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E079FE5B-7D1E-4A90-807E-0FA5686B7B6A}"/>
              </a:ext>
            </a:extLst>
          </p:cNvPr>
          <p:cNvCxnSpPr>
            <a:cxnSpLocks/>
          </p:cNvCxnSpPr>
          <p:nvPr/>
        </p:nvCxnSpPr>
        <p:spPr>
          <a:xfrm flipH="1" flipV="1">
            <a:off x="2713775" y="8717709"/>
            <a:ext cx="400041" cy="2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11FD3BF3-B1EA-412A-8A5D-C88CD5FEB0B2}"/>
              </a:ext>
            </a:extLst>
          </p:cNvPr>
          <p:cNvCxnSpPr>
            <a:cxnSpLocks/>
          </p:cNvCxnSpPr>
          <p:nvPr/>
        </p:nvCxnSpPr>
        <p:spPr>
          <a:xfrm flipH="1" flipV="1">
            <a:off x="2337161" y="9146335"/>
            <a:ext cx="753229" cy="2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208307C8-84B2-4018-A402-FCA4ED9ADADE}"/>
              </a:ext>
            </a:extLst>
          </p:cNvPr>
          <p:cNvCxnSpPr>
            <a:cxnSpLocks/>
          </p:cNvCxnSpPr>
          <p:nvPr/>
        </p:nvCxnSpPr>
        <p:spPr>
          <a:xfrm flipH="1" flipV="1">
            <a:off x="2122883" y="9443747"/>
            <a:ext cx="975912" cy="6953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r Verbinder 229">
            <a:extLst>
              <a:ext uri="{FF2B5EF4-FFF2-40B4-BE49-F238E27FC236}">
                <a16:creationId xmlns:a16="http://schemas.microsoft.com/office/drawing/2014/main" id="{82AF6F91-7BD2-4F21-9256-9F1BD5F0E7B3}"/>
              </a:ext>
            </a:extLst>
          </p:cNvPr>
          <p:cNvCxnSpPr>
            <a:cxnSpLocks/>
          </p:cNvCxnSpPr>
          <p:nvPr/>
        </p:nvCxnSpPr>
        <p:spPr>
          <a:xfrm flipH="1">
            <a:off x="4860388" y="8717709"/>
            <a:ext cx="926503" cy="2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5B76B54D-3FC8-4416-A62E-ED99342F1F44}"/>
              </a:ext>
            </a:extLst>
          </p:cNvPr>
          <p:cNvCxnSpPr>
            <a:cxnSpLocks/>
          </p:cNvCxnSpPr>
          <p:nvPr/>
        </p:nvCxnSpPr>
        <p:spPr>
          <a:xfrm flipH="1" flipV="1">
            <a:off x="2337159" y="7106405"/>
            <a:ext cx="1842540" cy="2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AF751283-F8B9-4A02-850E-028C5FAC9C22}"/>
              </a:ext>
            </a:extLst>
          </p:cNvPr>
          <p:cNvCxnSpPr>
            <a:cxnSpLocks/>
          </p:cNvCxnSpPr>
          <p:nvPr/>
        </p:nvCxnSpPr>
        <p:spPr>
          <a:xfrm flipV="1">
            <a:off x="2338757" y="7106403"/>
            <a:ext cx="0" cy="2032978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965BBBEE-C297-41DA-88D9-B3C0924FEDE6}"/>
              </a:ext>
            </a:extLst>
          </p:cNvPr>
          <p:cNvCxnSpPr>
            <a:cxnSpLocks/>
          </p:cNvCxnSpPr>
          <p:nvPr/>
        </p:nvCxnSpPr>
        <p:spPr>
          <a:xfrm flipH="1" flipV="1">
            <a:off x="2110880" y="6972405"/>
            <a:ext cx="1986177" cy="2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r Verbinder 236">
            <a:extLst>
              <a:ext uri="{FF2B5EF4-FFF2-40B4-BE49-F238E27FC236}">
                <a16:creationId xmlns:a16="http://schemas.microsoft.com/office/drawing/2014/main" id="{37CFAEFA-AD7D-4E3C-802F-AF9A7A7DCCDB}"/>
              </a:ext>
            </a:extLst>
          </p:cNvPr>
          <p:cNvCxnSpPr>
            <a:cxnSpLocks/>
          </p:cNvCxnSpPr>
          <p:nvPr/>
        </p:nvCxnSpPr>
        <p:spPr>
          <a:xfrm flipV="1">
            <a:off x="2110877" y="8101019"/>
            <a:ext cx="0" cy="1331367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r Verbinder 238">
            <a:extLst>
              <a:ext uri="{FF2B5EF4-FFF2-40B4-BE49-F238E27FC236}">
                <a16:creationId xmlns:a16="http://schemas.microsoft.com/office/drawing/2014/main" id="{420F9206-23E1-429B-8FA0-BB2AE188533B}"/>
              </a:ext>
            </a:extLst>
          </p:cNvPr>
          <p:cNvCxnSpPr>
            <a:cxnSpLocks/>
          </p:cNvCxnSpPr>
          <p:nvPr/>
        </p:nvCxnSpPr>
        <p:spPr>
          <a:xfrm flipV="1">
            <a:off x="2110877" y="6972405"/>
            <a:ext cx="0" cy="1128613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>
            <a:extLst>
              <a:ext uri="{FF2B5EF4-FFF2-40B4-BE49-F238E27FC236}">
                <a16:creationId xmlns:a16="http://schemas.microsoft.com/office/drawing/2014/main" id="{12269D62-815A-4EBB-8DE1-959613488FBE}"/>
              </a:ext>
            </a:extLst>
          </p:cNvPr>
          <p:cNvCxnSpPr>
            <a:cxnSpLocks/>
          </p:cNvCxnSpPr>
          <p:nvPr/>
        </p:nvCxnSpPr>
        <p:spPr>
          <a:xfrm flipH="1">
            <a:off x="4351369" y="6973510"/>
            <a:ext cx="1435522" cy="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2A099D2C-544D-4138-93A9-279C018651D9}"/>
              </a:ext>
            </a:extLst>
          </p:cNvPr>
          <p:cNvCxnSpPr>
            <a:cxnSpLocks/>
          </p:cNvCxnSpPr>
          <p:nvPr/>
        </p:nvCxnSpPr>
        <p:spPr>
          <a:xfrm flipV="1">
            <a:off x="5786889" y="6981224"/>
            <a:ext cx="0" cy="1743436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r Verbinder 250">
            <a:extLst>
              <a:ext uri="{FF2B5EF4-FFF2-40B4-BE49-F238E27FC236}">
                <a16:creationId xmlns:a16="http://schemas.microsoft.com/office/drawing/2014/main" id="{48F16E91-112B-4FB2-BEBD-CD8D2EE6D758}"/>
              </a:ext>
            </a:extLst>
          </p:cNvPr>
          <p:cNvCxnSpPr>
            <a:cxnSpLocks/>
          </p:cNvCxnSpPr>
          <p:nvPr/>
        </p:nvCxnSpPr>
        <p:spPr>
          <a:xfrm flipV="1">
            <a:off x="6401538" y="1115312"/>
            <a:ext cx="0" cy="7466994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2EAF8926-F6FD-439F-8291-07BEE63EEAA0}"/>
              </a:ext>
            </a:extLst>
          </p:cNvPr>
          <p:cNvCxnSpPr>
            <a:cxnSpLocks/>
          </p:cNvCxnSpPr>
          <p:nvPr/>
        </p:nvCxnSpPr>
        <p:spPr>
          <a:xfrm flipV="1">
            <a:off x="1807766" y="830758"/>
            <a:ext cx="0" cy="731356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1A9D7FC1-41C0-453E-9E55-5E154E903597}"/>
              </a:ext>
            </a:extLst>
          </p:cNvPr>
          <p:cNvCxnSpPr>
            <a:cxnSpLocks/>
          </p:cNvCxnSpPr>
          <p:nvPr/>
        </p:nvCxnSpPr>
        <p:spPr>
          <a:xfrm flipH="1">
            <a:off x="946755" y="830757"/>
            <a:ext cx="264471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r Verbinder 261">
            <a:extLst>
              <a:ext uri="{FF2B5EF4-FFF2-40B4-BE49-F238E27FC236}">
                <a16:creationId xmlns:a16="http://schemas.microsoft.com/office/drawing/2014/main" id="{ED672BD8-FBDD-42BC-A2A1-FDD5885A27C2}"/>
              </a:ext>
            </a:extLst>
          </p:cNvPr>
          <p:cNvCxnSpPr>
            <a:cxnSpLocks/>
          </p:cNvCxnSpPr>
          <p:nvPr/>
        </p:nvCxnSpPr>
        <p:spPr>
          <a:xfrm flipH="1">
            <a:off x="4852581" y="8429630"/>
            <a:ext cx="1075938" cy="0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>
            <a:extLst>
              <a:ext uri="{FF2B5EF4-FFF2-40B4-BE49-F238E27FC236}">
                <a16:creationId xmlns:a16="http://schemas.microsoft.com/office/drawing/2014/main" id="{95989632-48C7-43E4-97EE-DC8DB1A9BD8F}"/>
              </a:ext>
            </a:extLst>
          </p:cNvPr>
          <p:cNvCxnSpPr>
            <a:cxnSpLocks/>
          </p:cNvCxnSpPr>
          <p:nvPr/>
        </p:nvCxnSpPr>
        <p:spPr>
          <a:xfrm flipH="1">
            <a:off x="4852582" y="8284850"/>
            <a:ext cx="778383" cy="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>
            <a:extLst>
              <a:ext uri="{FF2B5EF4-FFF2-40B4-BE49-F238E27FC236}">
                <a16:creationId xmlns:a16="http://schemas.microsoft.com/office/drawing/2014/main" id="{79532EDE-8E2D-4EEE-8721-8E23BB2E2196}"/>
              </a:ext>
            </a:extLst>
          </p:cNvPr>
          <p:cNvCxnSpPr>
            <a:cxnSpLocks/>
          </p:cNvCxnSpPr>
          <p:nvPr/>
        </p:nvCxnSpPr>
        <p:spPr>
          <a:xfrm flipV="1">
            <a:off x="5630963" y="2080414"/>
            <a:ext cx="0" cy="6204439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264FDBF8-15E7-40F7-88CE-3F615D05491C}"/>
              </a:ext>
            </a:extLst>
          </p:cNvPr>
          <p:cNvCxnSpPr>
            <a:cxnSpLocks/>
          </p:cNvCxnSpPr>
          <p:nvPr/>
        </p:nvCxnSpPr>
        <p:spPr>
          <a:xfrm flipH="1">
            <a:off x="4740417" y="2080412"/>
            <a:ext cx="894362" cy="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>
            <a:extLst>
              <a:ext uri="{FF2B5EF4-FFF2-40B4-BE49-F238E27FC236}">
                <a16:creationId xmlns:a16="http://schemas.microsoft.com/office/drawing/2014/main" id="{50512DCA-0A7B-4D22-BD27-350E84B09229}"/>
              </a:ext>
            </a:extLst>
          </p:cNvPr>
          <p:cNvCxnSpPr>
            <a:cxnSpLocks/>
          </p:cNvCxnSpPr>
          <p:nvPr/>
        </p:nvCxnSpPr>
        <p:spPr>
          <a:xfrm flipH="1">
            <a:off x="3230843" y="2215638"/>
            <a:ext cx="2697677" cy="0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r Verbinder 275">
            <a:extLst>
              <a:ext uri="{FF2B5EF4-FFF2-40B4-BE49-F238E27FC236}">
                <a16:creationId xmlns:a16="http://schemas.microsoft.com/office/drawing/2014/main" id="{1C8489EC-2C6A-4096-BC4B-C206812CE0A8}"/>
              </a:ext>
            </a:extLst>
          </p:cNvPr>
          <p:cNvCxnSpPr>
            <a:cxnSpLocks/>
          </p:cNvCxnSpPr>
          <p:nvPr/>
        </p:nvCxnSpPr>
        <p:spPr>
          <a:xfrm flipV="1">
            <a:off x="5928519" y="2225193"/>
            <a:ext cx="0" cy="6204439"/>
          </a:xfrm>
          <a:prstGeom prst="line">
            <a:avLst/>
          </a:prstGeom>
          <a:ln w="381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Untertitel 2">
            <a:extLst>
              <a:ext uri="{FF2B5EF4-FFF2-40B4-BE49-F238E27FC236}">
                <a16:creationId xmlns:a16="http://schemas.microsoft.com/office/drawing/2014/main" id="{9D105F03-7797-460B-B0EA-38F0B0C7F5F3}"/>
              </a:ext>
            </a:extLst>
          </p:cNvPr>
          <p:cNvSpPr txBox="1">
            <a:spLocks/>
          </p:cNvSpPr>
          <p:nvPr/>
        </p:nvSpPr>
        <p:spPr>
          <a:xfrm>
            <a:off x="1864735" y="2384794"/>
            <a:ext cx="1242707" cy="356101"/>
          </a:xfrm>
          <a:prstGeom prst="rect">
            <a:avLst/>
          </a:prstGeom>
        </p:spPr>
        <p:txBody>
          <a:bodyPr vert="horz" lIns="91440" tIns="45719" rIns="91440" bIns="45719" rtlCol="0">
            <a:normAutofit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Motor 1</a:t>
            </a:r>
          </a:p>
        </p:txBody>
      </p:sp>
      <p:sp>
        <p:nvSpPr>
          <p:cNvPr id="295" name="Untertitel 2">
            <a:extLst>
              <a:ext uri="{FF2B5EF4-FFF2-40B4-BE49-F238E27FC236}">
                <a16:creationId xmlns:a16="http://schemas.microsoft.com/office/drawing/2014/main" id="{0D0D6DCF-8BF5-465F-9163-6E3119BD5E1C}"/>
              </a:ext>
            </a:extLst>
          </p:cNvPr>
          <p:cNvSpPr txBox="1">
            <a:spLocks/>
          </p:cNvSpPr>
          <p:nvPr/>
        </p:nvSpPr>
        <p:spPr>
          <a:xfrm>
            <a:off x="3421869" y="2360417"/>
            <a:ext cx="1455356" cy="443606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Motor 2</a:t>
            </a:r>
          </a:p>
        </p:txBody>
      </p:sp>
      <p:sp>
        <p:nvSpPr>
          <p:cNvPr id="296" name="Untertitel 2">
            <a:extLst>
              <a:ext uri="{FF2B5EF4-FFF2-40B4-BE49-F238E27FC236}">
                <a16:creationId xmlns:a16="http://schemas.microsoft.com/office/drawing/2014/main" id="{AD3C37E9-24C5-434B-91AF-C2E76AC9CD75}"/>
              </a:ext>
            </a:extLst>
          </p:cNvPr>
          <p:cNvSpPr txBox="1">
            <a:spLocks/>
          </p:cNvSpPr>
          <p:nvPr/>
        </p:nvSpPr>
        <p:spPr>
          <a:xfrm>
            <a:off x="4806377" y="1316374"/>
            <a:ext cx="1455356" cy="443606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Poti 2</a:t>
            </a:r>
          </a:p>
        </p:txBody>
      </p:sp>
      <p:sp>
        <p:nvSpPr>
          <p:cNvPr id="297" name="Untertitel 2">
            <a:extLst>
              <a:ext uri="{FF2B5EF4-FFF2-40B4-BE49-F238E27FC236}">
                <a16:creationId xmlns:a16="http://schemas.microsoft.com/office/drawing/2014/main" id="{95BAC88E-5B80-4D7B-B008-C7BB4034F6E8}"/>
              </a:ext>
            </a:extLst>
          </p:cNvPr>
          <p:cNvSpPr txBox="1">
            <a:spLocks/>
          </p:cNvSpPr>
          <p:nvPr/>
        </p:nvSpPr>
        <p:spPr>
          <a:xfrm>
            <a:off x="1631749" y="1316374"/>
            <a:ext cx="1455356" cy="443606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Poti 1</a:t>
            </a:r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AD662F33-8653-4E7B-BFA8-9B2D4E32E180}"/>
              </a:ext>
            </a:extLst>
          </p:cNvPr>
          <p:cNvCxnSpPr>
            <a:cxnSpLocks/>
          </p:cNvCxnSpPr>
          <p:nvPr/>
        </p:nvCxnSpPr>
        <p:spPr>
          <a:xfrm flipH="1" flipV="1">
            <a:off x="2725526" y="7353858"/>
            <a:ext cx="1530164" cy="10901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D51AD95A-30A4-43CB-B0A1-F0222DA2634F}"/>
              </a:ext>
            </a:extLst>
          </p:cNvPr>
          <p:cNvCxnSpPr>
            <a:cxnSpLocks/>
          </p:cNvCxnSpPr>
          <p:nvPr/>
        </p:nvCxnSpPr>
        <p:spPr>
          <a:xfrm flipV="1">
            <a:off x="2713774" y="7351285"/>
            <a:ext cx="0" cy="1366425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6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Torsten</dc:creator>
  <cp:lastModifiedBy>Torsten</cp:lastModifiedBy>
  <cp:revision>11</cp:revision>
  <dcterms:created xsi:type="dcterms:W3CDTF">2020-01-12T08:07:07Z</dcterms:created>
  <dcterms:modified xsi:type="dcterms:W3CDTF">2020-01-12T09:45:11Z</dcterms:modified>
</cp:coreProperties>
</file>