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5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FF5-5D94-4385-96C7-FE7B0A82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945E-107C-40E4-A4F0-15339332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60E-9931-49EC-BEEB-63CF0B6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B9E4-DFFA-49AB-BB8F-63DA312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942-0ADD-45BE-B218-3A18B5B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FDE-DBE8-46F1-84D0-0DC51F2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CC62-468C-45C0-9AD2-50C9B66A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6B6C-82B0-4D41-9BCE-F74ACE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D254-A25F-47FA-91D5-D18715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0202-98D6-4671-9AED-F24BAF69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FB4A-5DD1-488D-AC06-001FE4C0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B62D-96F4-4528-AA4E-9304ABD7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DD8-76EA-4E06-B71A-C87647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896-1B81-425D-9E7B-E2381DB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793-9C93-4733-B63D-DB918E1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1D2-E546-4282-A9C2-62D016C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2699-B939-4D3C-B93C-FDA0A968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9BA0-85DC-4BBB-AC4B-50B9874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8685-B6A8-4CE0-80C6-4F6C95B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49A7-E2AD-456C-9784-3DC8591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114-26DF-487E-805A-DBF22F12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08E8-B8C4-4BD9-B916-7117CC3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456-4CFF-4D75-8965-E9EBC31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D59C-A4F6-4967-BAD3-4CD0D78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06D8-D3FF-40CE-A12D-B337226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AD9-C78C-4C50-8B5E-5830F2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D68-4C9D-4534-8B46-B1BF963E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9A2D-DD09-45F8-9B60-CA438368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29F7-0DD0-44E0-A267-462D91C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287-00DF-447F-847D-446ACFF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742-B8A5-4E27-88E9-4FD0060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094-6BD0-407A-A2F1-59DA899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724B-801C-4F25-99E6-1D4ACD5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5BB-259C-470A-BD6B-72664E7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38DCA-E544-48F7-A8A0-37EDCA9C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2A41-1F2E-463F-AFE7-F2A3392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81D7-2A3A-4B0A-AEC0-38EA670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57EE-F6B6-45DB-8725-1B2F47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B4F3-0907-4158-AC5A-34DC91C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2788-0BAD-4113-A00C-1CBD2FB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6541-C35B-46FA-A9D3-A180805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FCE3-42D7-411E-B682-6350079F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E607-8480-4A36-93F7-5ACEABB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3FC7A-FF95-4F98-B3E0-D2DA664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3808-3577-478A-A434-CAE0188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1EAE-4294-498F-969E-B9616D6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151-0780-4E6D-B846-CD3683C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FE4-26FA-4F4F-B980-CD4458F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37DD-20C7-4380-ABF7-94955D3C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6D40-1FE3-4BE5-BA65-96AD0B1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4208-1641-4CFB-B157-A2E788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27B1-9844-409E-AEEC-E79B172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51A-FF67-43A7-A364-B619862C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7620-E647-4016-AE4A-CEF0CE0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832A-DB29-4360-9D6C-3A0F0A9D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B73D-47A7-4931-B77A-E1E2C0F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B3E3-1091-4571-9709-982583D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998E-C66C-4CC1-9652-67A43BE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DDFA-1A1B-4D75-B0BD-81CE2625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ED02-8955-4197-B46F-F88D9F9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EC0-0822-4F4F-9961-7EB2DE6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E44-FC93-4655-B4F6-9767BFCB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A711-389B-4555-A78F-E4A2AD7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6AAD-E67F-4C01-8248-063DC26999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7AEB-87B1-499E-B632-16FFF61B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E7D0-2A65-42D1-A5B7-E92446BA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</a:t>
            </a:r>
            <a:r>
              <a:rPr lang="en-US" dirty="0"/>
              <a:t>art C</a:t>
            </a:r>
            <a:r>
              <a:rPr lang="en-US" b="1" dirty="0"/>
              <a:t>o</a:t>
            </a:r>
            <a:r>
              <a:rPr lang="en-US" dirty="0"/>
              <a:t>mputer Lo</a:t>
            </a:r>
            <a:r>
              <a:rPr lang="en-US" b="1" dirty="0"/>
              <a:t>ck</a:t>
            </a:r>
          </a:p>
          <a:p>
            <a:r>
              <a:rPr lang="en-US" sz="1800" i="1" dirty="0" err="1"/>
              <a:t>S.Kröker</a:t>
            </a:r>
            <a:r>
              <a:rPr lang="en-US" sz="1800" i="1" dirty="0"/>
              <a:t> – </a:t>
            </a:r>
            <a:r>
              <a:rPr lang="en-US" sz="1800" i="1" dirty="0" err="1"/>
              <a:t>M.Riechmann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5709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6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2A829-61A5-4D11-9675-76741849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4070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0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5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fid transponder icon">
            <a:extLst>
              <a:ext uri="{FF2B5EF4-FFF2-40B4-BE49-F238E27FC236}">
                <a16:creationId xmlns:a16="http://schemas.microsoft.com/office/drawing/2014/main" id="{1CE688E2-1AA3-4B32-984D-140A37A28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21" y="4150892"/>
            <a:ext cx="732972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Person icon">
            <a:extLst>
              <a:ext uri="{FF2B5EF4-FFF2-40B4-BE49-F238E27FC236}">
                <a16:creationId xmlns:a16="http://schemas.microsoft.com/office/drawing/2014/main" id="{BFE4EF3A-0763-443C-AD1E-8EF7F23B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61" y="2606255"/>
            <a:ext cx="2900777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085D-3DC0-4E2B-B5CB-3C14EB3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pic>
        <p:nvPicPr>
          <p:cNvPr id="1028" name="Picture 4" descr="Bildergebnis für microcontroller icon">
            <a:extLst>
              <a:ext uri="{FF2B5EF4-FFF2-40B4-BE49-F238E27FC236}">
                <a16:creationId xmlns:a16="http://schemas.microsoft.com/office/drawing/2014/main" id="{4EAF973D-5E9C-4C7A-A9F8-7FC2FB21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8" y="2733994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omputer icon">
            <a:extLst>
              <a:ext uri="{FF2B5EF4-FFF2-40B4-BE49-F238E27FC236}">
                <a16:creationId xmlns:a16="http://schemas.microsoft.com/office/drawing/2014/main" id="{65B18B28-D4E1-43E9-9E41-EAA190E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4" y="29498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B8890-C89C-463B-A066-6968C371A416}"/>
              </a:ext>
            </a:extLst>
          </p:cNvPr>
          <p:cNvCxnSpPr>
            <a:cxnSpLocks/>
          </p:cNvCxnSpPr>
          <p:nvPr/>
        </p:nvCxnSpPr>
        <p:spPr>
          <a:xfrm flipV="1">
            <a:off x="9901695" y="3329308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Bildergebnis für correct Symbol no background">
            <a:extLst>
              <a:ext uri="{FF2B5EF4-FFF2-40B4-BE49-F238E27FC236}">
                <a16:creationId xmlns:a16="http://schemas.microsoft.com/office/drawing/2014/main" id="{3555BCD4-0B3C-4A2D-88EB-937656A8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2" y="1539563"/>
            <a:ext cx="1066692" cy="1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microcontroller icon">
            <a:extLst>
              <a:ext uri="{FF2B5EF4-FFF2-40B4-BE49-F238E27FC236}">
                <a16:creationId xmlns:a16="http://schemas.microsoft.com/office/drawing/2014/main" id="{321C004F-E768-4BCF-B287-62F1B839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26920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computer icon">
            <a:extLst>
              <a:ext uri="{FF2B5EF4-FFF2-40B4-BE49-F238E27FC236}">
                <a16:creationId xmlns:a16="http://schemas.microsoft.com/office/drawing/2014/main" id="{9F648552-8691-4226-B19C-558BBB98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0" y="290797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33C23-DEB4-444C-909A-83ABD8B675FC}"/>
              </a:ext>
            </a:extLst>
          </p:cNvPr>
          <p:cNvCxnSpPr>
            <a:cxnSpLocks/>
          </p:cNvCxnSpPr>
          <p:nvPr/>
        </p:nvCxnSpPr>
        <p:spPr>
          <a:xfrm flipV="1">
            <a:off x="4121161" y="3287387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931F5-C4AC-4FB9-B6F6-E4C019DC0805}"/>
              </a:ext>
            </a:extLst>
          </p:cNvPr>
          <p:cNvCxnSpPr/>
          <p:nvPr/>
        </p:nvCxnSpPr>
        <p:spPr>
          <a:xfrm>
            <a:off x="5634824" y="1568785"/>
            <a:ext cx="0" cy="466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Picture 28" descr="Bildergebnis für incorrect Symbol">
            <a:extLst>
              <a:ext uri="{FF2B5EF4-FFF2-40B4-BE49-F238E27FC236}">
                <a16:creationId xmlns:a16="http://schemas.microsoft.com/office/drawing/2014/main" id="{E4EA6A17-83E2-4425-9C5F-D22CAAD5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2" y="1690688"/>
            <a:ext cx="761745" cy="7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2C47-B087-489A-8D5A-F7C341E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Technik-RFID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DD23C-12E0-468F-BBE4-B611DFB1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Transponder</a:t>
            </a:r>
            <a:endParaRPr lang="de-DE" sz="1600" dirty="0"/>
          </a:p>
          <a:p>
            <a:r>
              <a:rPr lang="de-DE" dirty="0"/>
              <a:t>Reader </a:t>
            </a:r>
          </a:p>
          <a:p>
            <a:pPr lvl="1"/>
            <a:r>
              <a:rPr lang="de-DE" dirty="0"/>
              <a:t>Über USB mit Computer verbunden</a:t>
            </a:r>
          </a:p>
          <a:p>
            <a:r>
              <a:rPr lang="de-DE" dirty="0"/>
              <a:t>Ultra High </a:t>
            </a:r>
            <a:r>
              <a:rPr lang="de-DE" dirty="0" err="1"/>
              <a:t>Frequency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694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5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A7A33-623C-42BF-BB4D-D885BABD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16" y="1543142"/>
            <a:ext cx="7813368" cy="5073616"/>
          </a:xfrm>
        </p:spPr>
      </p:pic>
    </p:spTree>
    <p:extLst>
      <p:ext uri="{BB962C8B-B14F-4D97-AF65-F5344CB8AC3E}">
        <p14:creationId xmlns:p14="http://schemas.microsoft.com/office/powerpoint/2010/main" val="29340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1F53A-57EC-407F-B3B8-13DF8239F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33" y="1825625"/>
            <a:ext cx="6115733" cy="4351338"/>
          </a:xfrm>
        </p:spPr>
      </p:pic>
    </p:spTree>
    <p:extLst>
      <p:ext uri="{BB962C8B-B14F-4D97-AF65-F5344CB8AC3E}">
        <p14:creationId xmlns:p14="http://schemas.microsoft.com/office/powerpoint/2010/main" val="316632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197130-AEC1-4C3C-ACA9-5D2B5251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39" y="1825625"/>
            <a:ext cx="5867321" cy="4351338"/>
          </a:xfrm>
        </p:spPr>
      </p:pic>
    </p:spTree>
    <p:extLst>
      <p:ext uri="{BB962C8B-B14F-4D97-AF65-F5344CB8AC3E}">
        <p14:creationId xmlns:p14="http://schemas.microsoft.com/office/powerpoint/2010/main" val="6807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Smock</vt:lpstr>
      <vt:lpstr>Agenda</vt:lpstr>
      <vt:lpstr>Agenda</vt:lpstr>
      <vt:lpstr>Idee</vt:lpstr>
      <vt:lpstr>Technik-RFID</vt:lpstr>
      <vt:lpstr>Agenda</vt:lpstr>
      <vt:lpstr>Jetziger Stand</vt:lpstr>
      <vt:lpstr>Jetziger Stand</vt:lpstr>
      <vt:lpstr>Jetziger Stand</vt:lpstr>
      <vt:lpstr>Agenda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Kröker</dc:creator>
  <cp:lastModifiedBy>Malte Riechmann</cp:lastModifiedBy>
  <cp:revision>22</cp:revision>
  <dcterms:created xsi:type="dcterms:W3CDTF">2018-10-17T15:16:09Z</dcterms:created>
  <dcterms:modified xsi:type="dcterms:W3CDTF">2019-01-26T09:52:01Z</dcterms:modified>
</cp:coreProperties>
</file>