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57" r:id="rId5"/>
    <p:sldId id="258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9BFF5-5D94-4385-96C7-FE7B0A8249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D0945E-107C-40E4-A4F0-15339332A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8E60E-9931-49EC-BEEB-63CF0B625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C01F-5E3B-4B84-BF10-E18ED149038F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7B9E4-DFFA-49AB-BB8F-63DA31243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1F942-0ADD-45BE-B218-3A18B5B2D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6AAD-E67F-4C01-8248-063DC2699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74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B4FDE-DBE8-46F1-84D0-0DC51F2EA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9CCC62-468C-45C0-9AD2-50C9B66AE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46B6C-82B0-4D41-9BCE-F74ACEB99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C01F-5E3B-4B84-BF10-E18ED149038F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CD254-A25F-47FA-91D5-D187150B9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30202-98D6-4671-9AED-F24BAF69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6AAD-E67F-4C01-8248-063DC2699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10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60FB4A-5DD1-488D-AC06-001FE4C0B5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A2B62D-96F4-4528-AA4E-9304ABD7E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30DD8-76EA-4E06-B71A-C876470BF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C01F-5E3B-4B84-BF10-E18ED149038F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CF896-1B81-425D-9E7B-E2381DBC5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69793-9C93-4733-B63D-DB918E150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6AAD-E67F-4C01-8248-063DC2699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24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721D2-E546-4282-A9C2-62D016C4F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2699-B939-4D3C-B93C-FDA0A968C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E9BA0-85DC-4BBB-AC4B-50B9874CF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C01F-5E3B-4B84-BF10-E18ED149038F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18685-B6A8-4CE0-80C6-4F6C95B40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A49A7-E2AD-456C-9784-3DC859164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6AAD-E67F-4C01-8248-063DC2699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7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0114-26DF-487E-805A-DBF22F12F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F08E8-B8C4-4BD9-B916-7117CC3A0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59456-4CFF-4D75-8965-E9EBC318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C01F-5E3B-4B84-BF10-E18ED149038F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3D59C-A4F6-4967-BAD3-4CD0D78F3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606D8-D3FF-40CE-A12D-B3372266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6AAD-E67F-4C01-8248-063DC2699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97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96AD9-C78C-4C50-8B5E-5830F28EC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01D68-4C9D-4534-8B46-B1BF963EC4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19A2D-DD09-45F8-9B60-CA4383686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A29F7-0DD0-44E0-A267-462D91C6B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C01F-5E3B-4B84-BF10-E18ED149038F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5D287-00DF-447F-847D-446ACFF3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D6742-B8A5-4E27-88E9-4FD00601C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6AAD-E67F-4C01-8248-063DC2699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95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E9094-6BD0-407A-A2F1-59DA899AB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B724B-801C-4F25-99E6-1D4ACD537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DC5BB-259C-470A-BD6B-72664E7B0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638DCA-E544-48F7-A8A0-37EDCA9C9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362A41-1F2E-463F-AFE7-F2A339286A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5A81D7-2A3A-4B0A-AEC0-38EA67045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C01F-5E3B-4B84-BF10-E18ED149038F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5A57EE-F6B6-45DB-8725-1B2F470D8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34B4F3-0907-4158-AC5A-34DC91C3C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6AAD-E67F-4C01-8248-063DC2699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23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D2788-0BAD-4113-A00C-1CBD2FBF3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856541-C35B-46FA-A9D3-A180805D8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C01F-5E3B-4B84-BF10-E18ED149038F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BFCE3-42D7-411E-B682-6350079FF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7E607-8480-4A36-93F7-5ACEABB8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6AAD-E67F-4C01-8248-063DC2699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873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03FC7A-FF95-4F98-B3E0-D2DA66447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C01F-5E3B-4B84-BF10-E18ED149038F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1F3808-3577-478A-A434-CAE0188E2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D1EAE-4294-498F-969E-B9616D67A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6AAD-E67F-4C01-8248-063DC2699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5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F9151-0780-4E6D-B846-CD3683CDD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BFFE4-26FA-4F4F-B980-CD4458F7D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5437DD-20C7-4380-ABF7-94955D3C0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D6D40-1FE3-4BE5-BA65-96AD0B1C2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C01F-5E3B-4B84-BF10-E18ED149038F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24208-1641-4CFB-B157-A2E78811C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E27B1-9844-409E-AEEC-E79B17296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6AAD-E67F-4C01-8248-063DC2699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32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2151A-FF67-43A7-A364-B619862C6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D17620-E647-4016-AE4A-CEF0CE079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59832A-DB29-4360-9D6C-3A0F0A9D2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1B73D-47A7-4931-B77A-E1E2C0F6B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C01F-5E3B-4B84-BF10-E18ED149038F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0B3E3-1091-4571-9709-982583D0C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E998E-C66C-4CC1-9652-67A43BE61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6AAD-E67F-4C01-8248-063DC2699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41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0ADDFA-1A1B-4D75-B0BD-81CE26251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CED02-8955-4197-B46F-F88D9F920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27EC0-0822-4F4F-9961-7EB2DE61B3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CC01F-5E3B-4B84-BF10-E18ED149038F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40E44-FC93-4655-B4F6-9767BFCB6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4A711-389B-4555-A78F-E4A2AD73F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16AAD-E67F-4C01-8248-063DC2699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91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87AEB-87B1-499E-B632-16FFF61B7E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Smock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CE7D0-2A65-42D1-A5B7-E92446BA48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Sm</a:t>
            </a:r>
            <a:r>
              <a:rPr lang="en-US" dirty="0"/>
              <a:t>art C</a:t>
            </a:r>
            <a:r>
              <a:rPr lang="en-US" b="1" dirty="0"/>
              <a:t>o</a:t>
            </a:r>
            <a:r>
              <a:rPr lang="en-US" dirty="0"/>
              <a:t>mputer Lo</a:t>
            </a:r>
            <a:r>
              <a:rPr lang="en-US" b="1" dirty="0"/>
              <a:t>ck</a:t>
            </a:r>
          </a:p>
          <a:p>
            <a:r>
              <a:rPr lang="en-US" sz="1800" i="1" dirty="0" err="1"/>
              <a:t>S.Kröker</a:t>
            </a:r>
            <a:r>
              <a:rPr lang="en-US" sz="1800" i="1" dirty="0"/>
              <a:t> – </a:t>
            </a:r>
            <a:r>
              <a:rPr lang="en-US" sz="1800" i="1" dirty="0" err="1"/>
              <a:t>M.Riechmann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4257091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7B218-F550-4795-90B7-E1FC28625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1CB9-42D2-440B-BD39-1F41335AC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Rückblick</a:t>
            </a:r>
          </a:p>
          <a:p>
            <a:r>
              <a:rPr lang="de-DE" dirty="0"/>
              <a:t>Jetziger Stand</a:t>
            </a:r>
          </a:p>
          <a:p>
            <a:r>
              <a:rPr lang="de-DE" dirty="0"/>
              <a:t>Software Demo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2053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7B218-F550-4795-90B7-E1FC28625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1CB9-42D2-440B-BD39-1F41335AC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Rückblick</a:t>
            </a:r>
          </a:p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Jetziger Stand</a:t>
            </a:r>
          </a:p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Software Demo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5506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dergebnis fÃ¼r rfid transponder icon">
            <a:extLst>
              <a:ext uri="{FF2B5EF4-FFF2-40B4-BE49-F238E27FC236}">
                <a16:creationId xmlns:a16="http://schemas.microsoft.com/office/drawing/2014/main" id="{1CE688E2-1AA3-4B32-984D-140A37A282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121" y="4150892"/>
            <a:ext cx="732972" cy="73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ldergebnis für Person icon">
            <a:extLst>
              <a:ext uri="{FF2B5EF4-FFF2-40B4-BE49-F238E27FC236}">
                <a16:creationId xmlns:a16="http://schemas.microsoft.com/office/drawing/2014/main" id="{BFE4EF3A-0763-443C-AD1E-8EF7F23B2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361" y="2606255"/>
            <a:ext cx="2900777" cy="308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EB085D-3DC0-4E2B-B5CB-3C14EB3B3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</a:t>
            </a:r>
            <a:endParaRPr lang="en-US" dirty="0"/>
          </a:p>
        </p:txBody>
      </p:sp>
      <p:pic>
        <p:nvPicPr>
          <p:cNvPr id="1028" name="Picture 4" descr="Bildergebnis für microcontroller icon">
            <a:extLst>
              <a:ext uri="{FF2B5EF4-FFF2-40B4-BE49-F238E27FC236}">
                <a16:creationId xmlns:a16="http://schemas.microsoft.com/office/drawing/2014/main" id="{4EAF973D-5E9C-4C7A-A9F8-7FC2FB219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1968" y="2733994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ür computer icon">
            <a:extLst>
              <a:ext uri="{FF2B5EF4-FFF2-40B4-BE49-F238E27FC236}">
                <a16:creationId xmlns:a16="http://schemas.microsoft.com/office/drawing/2014/main" id="{65B18B28-D4E1-43E9-9E41-EAA190EAD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094" y="2949894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59B8890-C89C-463B-A066-6968C371A416}"/>
              </a:ext>
            </a:extLst>
          </p:cNvPr>
          <p:cNvCxnSpPr>
            <a:cxnSpLocks/>
          </p:cNvCxnSpPr>
          <p:nvPr/>
        </p:nvCxnSpPr>
        <p:spPr>
          <a:xfrm flipV="1">
            <a:off x="9901695" y="3329308"/>
            <a:ext cx="300546" cy="80961"/>
          </a:xfrm>
          <a:prstGeom prst="line">
            <a:avLst/>
          </a:prstGeom>
          <a:ln w="317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50" name="Picture 26" descr="Bildergebnis für correct Symbol no background">
            <a:extLst>
              <a:ext uri="{FF2B5EF4-FFF2-40B4-BE49-F238E27FC236}">
                <a16:creationId xmlns:a16="http://schemas.microsoft.com/office/drawing/2014/main" id="{3555BCD4-0B3C-4A2D-88EB-937656A8D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572" y="1539563"/>
            <a:ext cx="1066692" cy="106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Bildergebnis für microcontroller icon">
            <a:extLst>
              <a:ext uri="{FF2B5EF4-FFF2-40B4-BE49-F238E27FC236}">
                <a16:creationId xmlns:a16="http://schemas.microsoft.com/office/drawing/2014/main" id="{321C004F-E768-4BCF-B287-62F1B839D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434" y="2692073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Bildergebnis für computer icon">
            <a:extLst>
              <a:ext uri="{FF2B5EF4-FFF2-40B4-BE49-F238E27FC236}">
                <a16:creationId xmlns:a16="http://schemas.microsoft.com/office/drawing/2014/main" id="{9F648552-8691-4226-B19C-558BBB98A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60" y="2907973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2E33C23-DEB4-444C-909A-83ABD8B675FC}"/>
              </a:ext>
            </a:extLst>
          </p:cNvPr>
          <p:cNvCxnSpPr>
            <a:cxnSpLocks/>
          </p:cNvCxnSpPr>
          <p:nvPr/>
        </p:nvCxnSpPr>
        <p:spPr>
          <a:xfrm flipV="1">
            <a:off x="4121161" y="3287387"/>
            <a:ext cx="300546" cy="80961"/>
          </a:xfrm>
          <a:prstGeom prst="line">
            <a:avLst/>
          </a:prstGeom>
          <a:ln w="317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9931F5-C4AC-4FB9-B6F6-E4C019DC0805}"/>
              </a:ext>
            </a:extLst>
          </p:cNvPr>
          <p:cNvCxnSpPr/>
          <p:nvPr/>
        </p:nvCxnSpPr>
        <p:spPr>
          <a:xfrm>
            <a:off x="5634824" y="1568785"/>
            <a:ext cx="0" cy="4662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52" name="Picture 28" descr="Bildergebnis für incorrect Symbol">
            <a:extLst>
              <a:ext uri="{FF2B5EF4-FFF2-40B4-BE49-F238E27FC236}">
                <a16:creationId xmlns:a16="http://schemas.microsoft.com/office/drawing/2014/main" id="{E4EA6A17-83E2-4425-9C5F-D22CAAD5C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512" y="1690688"/>
            <a:ext cx="761745" cy="76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32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372C47-B087-489A-8D5A-F7C341E13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Technik-RFID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9DD23C-12E0-468F-BBE4-B611DFB1D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de-DE" dirty="0"/>
              <a:t>Transponder</a:t>
            </a:r>
            <a:endParaRPr lang="de-DE" sz="1600" dirty="0"/>
          </a:p>
          <a:p>
            <a:r>
              <a:rPr lang="de-DE" dirty="0"/>
              <a:t>Reader </a:t>
            </a:r>
          </a:p>
          <a:p>
            <a:pPr lvl="1"/>
            <a:r>
              <a:rPr lang="de-DE" dirty="0"/>
              <a:t>Über USB mit Computer verbunden</a:t>
            </a:r>
          </a:p>
          <a:p>
            <a:r>
              <a:rPr lang="de-DE" dirty="0"/>
              <a:t>Ultra High </a:t>
            </a:r>
            <a:r>
              <a:rPr lang="de-DE" dirty="0" err="1"/>
              <a:t>Frequency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569463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7B218-F550-4795-90B7-E1FC28625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1CB9-42D2-440B-BD39-1F41335AC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Rückblick</a:t>
            </a:r>
          </a:p>
          <a:p>
            <a:r>
              <a:rPr lang="de-DE" dirty="0"/>
              <a:t>Jetziger Stand</a:t>
            </a:r>
          </a:p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Software Demo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3525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7B218-F550-4795-90B7-E1FC28625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1CB9-42D2-440B-BD39-1F41335AC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Rückblick</a:t>
            </a:r>
          </a:p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Jetziger Stand</a:t>
            </a:r>
          </a:p>
          <a:p>
            <a:r>
              <a:rPr lang="de-DE" dirty="0"/>
              <a:t>Software Demo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7658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Smock</vt:lpstr>
      <vt:lpstr>Agenda</vt:lpstr>
      <vt:lpstr>Agenda</vt:lpstr>
      <vt:lpstr>Idee</vt:lpstr>
      <vt:lpstr>Technik-RFID</vt:lpstr>
      <vt:lpstr>Agenda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 Kröker</dc:creator>
  <cp:lastModifiedBy>Stefan Kröker</cp:lastModifiedBy>
  <cp:revision>12</cp:revision>
  <dcterms:created xsi:type="dcterms:W3CDTF">2018-10-17T15:16:09Z</dcterms:created>
  <dcterms:modified xsi:type="dcterms:W3CDTF">2019-01-18T11:13:00Z</dcterms:modified>
</cp:coreProperties>
</file>