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30" d="100"/>
          <a:sy n="30" d="100"/>
        </p:scale>
        <p:origin x="-654" y="-138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80"/>
        <c:overlap val="25"/>
        <c:axId val="308085608"/>
        <c:axId val="308086784"/>
      </c:barChart>
      <c:catAx>
        <c:axId val="3080856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08086784"/>
        <c:crosses val="autoZero"/>
        <c:auto val="1"/>
        <c:lblAlgn val="ctr"/>
        <c:lblOffset val="100"/>
        <c:noMultiLvlLbl val="0"/>
      </c:catAx>
      <c:valAx>
        <c:axId val="308086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08085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User category 1</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State what they will use the  system for</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User </a:t>
          </a:r>
          <a:r>
            <a:rPr lang="en-US" sz="2800" dirty="0" err="1" smtClean="0"/>
            <a:t>cateory</a:t>
          </a:r>
          <a:r>
            <a:rPr lang="en-US" sz="2800" dirty="0" smtClean="0"/>
            <a:t> 2</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State what they will use the  system for</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User </a:t>
          </a:r>
          <a:r>
            <a:rPr lang="en-US" sz="2800" dirty="0" err="1" smtClean="0"/>
            <a:t>categor</a:t>
          </a:r>
          <a:r>
            <a:rPr lang="en-US" sz="2800" dirty="0" smtClean="0"/>
            <a:t> xx</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State what they will use the  system for</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Show key components of your system</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smtClean="0"/>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smtClean="0"/>
            <a:t>Describe this step in your experiment</a:t>
          </a:r>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Describe this step in your experiment</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04033EED-8DB1-6C40-81C3-2340DC18AAC0}" srcId="{A518A75D-9854-4CDE-9FB7-B1EBB324AAED}" destId="{5F733BB1-0E9D-464E-9AF1-7D1ED1D4436E}" srcOrd="1" destOrd="0" parTransId="{A8A9D014-3B50-8D4A-BD40-9773B5E3920D}" sibTransId="{D07C801F-EC5D-A745-9F46-FD0C18F91C34}"/>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4A1C38F0-EE99-5C4F-8E05-0DE90E45B87E}" type="presOf" srcId="{5F733BB1-0E9D-464E-9AF1-7D1ED1D4436E}" destId="{5ABBC393-AD16-4772-8402-4ABCB8683B4E}" srcOrd="0" destOrd="1"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category 1</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a:t>
          </a:r>
          <a:r>
            <a:rPr lang="en-US" sz="2800" kern="1200" dirty="0" err="1" smtClean="0"/>
            <a:t>cateory</a:t>
          </a:r>
          <a:r>
            <a:rPr lang="en-US" sz="2800" kern="1200" dirty="0" smtClean="0"/>
            <a:t> 2</a:t>
          </a:r>
          <a:endParaRPr lang="en-US" sz="2800" kern="1200" dirty="0"/>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a:t>
          </a:r>
          <a:r>
            <a:rPr lang="en-US" sz="2800" kern="1200" dirty="0" err="1" smtClean="0"/>
            <a:t>categor</a:t>
          </a:r>
          <a:r>
            <a:rPr lang="en-US" sz="2800" kern="1200" dirty="0" smtClean="0"/>
            <a:t> xx</a:t>
          </a:r>
          <a:endParaRPr lang="en-US" sz="2800" kern="1200" dirty="0"/>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Show key components of your system</a:t>
          </a:r>
          <a:endParaRPr lang="en-US" sz="2800" kern="1200" dirty="0"/>
        </a:p>
        <a:p>
          <a:pPr marL="285750" lvl="1" indent="-285750" algn="l" defTabSz="1244600">
            <a:lnSpc>
              <a:spcPct val="90000"/>
            </a:lnSpc>
            <a:spcBef>
              <a:spcPct val="0"/>
            </a:spcBef>
            <a:spcAft>
              <a:spcPct val="15000"/>
            </a:spcAft>
            <a:buChar char="••"/>
          </a:pPr>
          <a:endParaRPr lang="en-US" sz="28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1</a:t>
          </a:r>
          <a:endParaRPr lang="en-US" sz="3000" kern="1200" dirty="0"/>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smtClean="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2</a:t>
          </a:r>
          <a:endParaRPr lang="en-US" sz="3000" kern="1200" dirty="0"/>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3</a:t>
          </a:r>
          <a:endParaRPr lang="en-US" sz="3000" kern="1200" dirty="0"/>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4</a:t>
          </a:r>
          <a:endParaRPr lang="en-US" sz="3000" kern="1200" dirty="0"/>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a:t>
            </a:r>
            <a:r>
              <a:rPr lang="en-US" smtClean="0"/>
              <a:t>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r>
              <a:rPr lang="en-US" dirty="0" smtClean="0"/>
              <a:t>.</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Add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12/10/2019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IOT-BASED GREENHOUSE AUTOMATION</a:t>
            </a:r>
            <a:endParaRPr lang="en-US" dirty="0"/>
          </a:p>
        </p:txBody>
      </p:sp>
      <p:sp>
        <p:nvSpPr>
          <p:cNvPr id="23" name="Text Placeholder 22"/>
          <p:cNvSpPr>
            <a:spLocks noGrp="1"/>
          </p:cNvSpPr>
          <p:nvPr>
            <p:ph type="body" sz="quarter" idx="36"/>
          </p:nvPr>
        </p:nvSpPr>
        <p:spPr/>
        <p:txBody>
          <a:bodyPr/>
          <a:lstStyle/>
          <a:p>
            <a:r>
              <a:rPr lang="en-US" dirty="0" smtClean="0"/>
              <a:t> | Your Name| Your name </a:t>
            </a:r>
            <a:endParaRPr lang="en-US" dirty="0"/>
          </a:p>
        </p:txBody>
      </p:sp>
      <p:sp>
        <p:nvSpPr>
          <p:cNvPr id="67" name="Text Placeholder 66"/>
          <p:cNvSpPr>
            <a:spLocks noGrp="1"/>
          </p:cNvSpPr>
          <p:nvPr>
            <p:ph type="body" sz="quarter" idx="13"/>
          </p:nvPr>
        </p:nvSpPr>
        <p:spPr/>
        <p:txBody>
          <a:bodyPr/>
          <a:lstStyle/>
          <a:p>
            <a:r>
              <a:rPr lang="en-US" dirty="0" smtClean="0"/>
              <a:t>Problem </a:t>
            </a:r>
            <a:endParaRPr lang="en-US" dirty="0"/>
          </a:p>
        </p:txBody>
      </p:sp>
      <p:sp>
        <p:nvSpPr>
          <p:cNvPr id="69" name="Text Placeholder 68"/>
          <p:cNvSpPr>
            <a:spLocks noGrp="1"/>
          </p:cNvSpPr>
          <p:nvPr>
            <p:ph type="body" sz="quarter" idx="39"/>
          </p:nvPr>
        </p:nvSpPr>
        <p:spPr/>
        <p:txBody>
          <a:bodyPr/>
          <a:lstStyle/>
          <a:p>
            <a:r>
              <a:rPr lang="en-US" dirty="0" smtClean="0"/>
              <a:t>Insufficient food production due to increasing population and urbanization.</a:t>
            </a:r>
            <a:endParaRPr lang="en-US" dirty="0"/>
          </a:p>
        </p:txBody>
      </p:sp>
      <p:sp>
        <p:nvSpPr>
          <p:cNvPr id="68" name="Text Placeholder 67"/>
          <p:cNvSpPr>
            <a:spLocks noGrp="1"/>
          </p:cNvSpPr>
          <p:nvPr>
            <p:ph type="body" sz="quarter" idx="37"/>
          </p:nvPr>
        </p:nvSpPr>
        <p:spPr/>
        <p:txBody>
          <a:bodyPr/>
          <a:lstStyle/>
          <a:p>
            <a:r>
              <a:rPr lang="en-US" dirty="0" smtClean="0"/>
              <a:t>Project  Objectives</a:t>
            </a:r>
            <a:endParaRPr lang="en-US" dirty="0"/>
          </a:p>
        </p:txBody>
      </p:sp>
      <p:sp>
        <p:nvSpPr>
          <p:cNvPr id="11" name="Content Placeholder 10"/>
          <p:cNvSpPr>
            <a:spLocks noGrp="1"/>
          </p:cNvSpPr>
          <p:nvPr>
            <p:ph sz="quarter" idx="38"/>
          </p:nvPr>
        </p:nvSpPr>
        <p:spPr/>
        <p:txBody>
          <a:bodyPr>
            <a:normAutofit fontScale="40000" lnSpcReduction="20000"/>
          </a:bodyPr>
          <a:lstStyle/>
          <a:p>
            <a:pPr marL="0" indent="0">
              <a:buNone/>
            </a:pPr>
            <a:r>
              <a:rPr lang="en-US" b="1" dirty="0" smtClean="0"/>
              <a:t>Main Objective</a:t>
            </a:r>
          </a:p>
          <a:p>
            <a:pPr marL="0" indent="0">
              <a:buNone/>
            </a:pPr>
            <a:r>
              <a:rPr lang="en-US" dirty="0" smtClean="0"/>
              <a:t>To increase food production with minimal labor through automation</a:t>
            </a:r>
          </a:p>
          <a:p>
            <a:pPr marL="0" indent="0">
              <a:buNone/>
            </a:pPr>
            <a:endParaRPr lang="en-US" dirty="0" smtClean="0"/>
          </a:p>
          <a:p>
            <a:pPr marL="0" indent="0">
              <a:buNone/>
            </a:pPr>
            <a:r>
              <a:rPr lang="en-US" b="1" dirty="0" smtClean="0"/>
              <a:t>Specific Objectives</a:t>
            </a:r>
            <a:endParaRPr lang="en-US" b="1" dirty="0" smtClean="0"/>
          </a:p>
          <a:p>
            <a:r>
              <a:rPr lang="en-US" dirty="0" smtClean="0"/>
              <a:t>To </a:t>
            </a:r>
            <a:r>
              <a:rPr lang="en-US" dirty="0" smtClean="0"/>
              <a:t>study and analyze the current greenhouse systems.</a:t>
            </a:r>
          </a:p>
          <a:p>
            <a:r>
              <a:rPr lang="en-US" dirty="0" smtClean="0"/>
              <a:t>To design a miniature greenhouse, which is equipped with an automatic monitoring and controlling system.</a:t>
            </a:r>
          </a:p>
          <a:p>
            <a:r>
              <a:rPr lang="en-US" dirty="0" smtClean="0"/>
              <a:t>To implement and test the system.</a:t>
            </a:r>
          </a:p>
          <a:p>
            <a:r>
              <a:rPr lang="en-US" dirty="0" smtClean="0"/>
              <a:t>To constantly monitor and control the environmental conditions in the greenhouse to ensure it remains at preset temperature, light, moisture and humidity levels.</a:t>
            </a:r>
          </a:p>
          <a:p>
            <a:endParaRPr lang="en-US" dirty="0" smtClean="0"/>
          </a:p>
          <a:p>
            <a:pPr marL="0" indent="0">
              <a:buNone/>
            </a:pPr>
            <a:endParaRPr lang="en-US" dirty="0"/>
          </a:p>
        </p:txBody>
      </p:sp>
      <p:sp>
        <p:nvSpPr>
          <p:cNvPr id="7" name="Text Placeholder 6"/>
          <p:cNvSpPr>
            <a:spLocks noGrp="1"/>
          </p:cNvSpPr>
          <p:nvPr>
            <p:ph type="body" sz="quarter" idx="17"/>
          </p:nvPr>
        </p:nvSpPr>
        <p:spPr/>
        <p:txBody>
          <a:bodyPr/>
          <a:lstStyle/>
          <a:p>
            <a:r>
              <a:rPr lang="en-US" dirty="0" smtClean="0"/>
              <a:t>Project Requirements</a:t>
            </a:r>
            <a:endParaRPr lang="en-US" dirty="0"/>
          </a:p>
        </p:txBody>
      </p:sp>
      <p:sp>
        <p:nvSpPr>
          <p:cNvPr id="12" name="Content Placeholder 11"/>
          <p:cNvSpPr>
            <a:spLocks noGrp="1"/>
          </p:cNvSpPr>
          <p:nvPr>
            <p:ph sz="quarter" idx="25"/>
          </p:nvPr>
        </p:nvSpPr>
        <p:spPr/>
        <p:txBody>
          <a:bodyPr/>
          <a:lstStyle/>
          <a:p>
            <a:r>
              <a:rPr lang="en-US" dirty="0" smtClean="0"/>
              <a:t>R1. </a:t>
            </a:r>
          </a:p>
          <a:p>
            <a:r>
              <a:rPr lang="en-US" dirty="0" smtClean="0"/>
              <a:t>R2.</a:t>
            </a:r>
            <a:endParaRPr lang="en-US" dirty="0"/>
          </a:p>
        </p:txBody>
      </p:sp>
      <p:sp>
        <p:nvSpPr>
          <p:cNvPr id="8" name="Text Placeholder 7"/>
          <p:cNvSpPr>
            <a:spLocks noGrp="1"/>
          </p:cNvSpPr>
          <p:nvPr>
            <p:ph type="body" sz="quarter" idx="19"/>
          </p:nvPr>
        </p:nvSpPr>
        <p:spPr/>
        <p:txBody>
          <a:bodyPr/>
          <a:lstStyle/>
          <a:p>
            <a:r>
              <a:rPr lang="en-US" dirty="0" smtClean="0"/>
              <a:t>Target Users</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94327394"/>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smtClean="0"/>
              <a:t>Project Design</a:t>
            </a:r>
            <a:endParaRPr lang="en-US" dirty="0"/>
          </a:p>
        </p:txBody>
      </p:sp>
      <p:sp>
        <p:nvSpPr>
          <p:cNvPr id="70" name="Text Placeholder 69"/>
          <p:cNvSpPr>
            <a:spLocks noGrp="1"/>
          </p:cNvSpPr>
          <p:nvPr>
            <p:ph type="body" sz="quarter" idx="40"/>
          </p:nvPr>
        </p:nvSpPr>
        <p:spPr/>
        <p:txBody>
          <a:bodyPr/>
          <a:lstStyle/>
          <a:p>
            <a:r>
              <a:rPr lang="en-US" dirty="0" smtClean="0"/>
              <a:t>Results</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404600985"/>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smtClean="0"/>
              <a:t>Future Work</a:t>
            </a:r>
            <a:endParaRPr lang="en-US" dirty="0"/>
          </a:p>
        </p:txBody>
      </p:sp>
      <p:sp>
        <p:nvSpPr>
          <p:cNvPr id="17" name="Content Placeholder 16"/>
          <p:cNvSpPr>
            <a:spLocks noGrp="1"/>
          </p:cNvSpPr>
          <p:nvPr>
            <p:ph sz="quarter" idx="30"/>
          </p:nvPr>
        </p:nvSpPr>
        <p:spPr/>
        <p:txBody>
          <a:bodyPr/>
          <a:lstStyle/>
          <a:p>
            <a:r>
              <a:rPr lang="en-US" dirty="0" smtClean="0"/>
              <a:t>Observation 1</a:t>
            </a:r>
          </a:p>
          <a:p>
            <a:r>
              <a:rPr lang="en-US" dirty="0" smtClean="0"/>
              <a:t>Observation 2</a:t>
            </a:r>
          </a:p>
          <a:p>
            <a:r>
              <a:rPr lang="en-US" dirty="0" smtClean="0"/>
              <a:t>Observation 3</a:t>
            </a:r>
            <a:endParaRPr lang="en-US" dirty="0"/>
          </a:p>
        </p:txBody>
      </p:sp>
      <p:sp>
        <p:nvSpPr>
          <p:cNvPr id="18" name="Text Placeholder 17"/>
          <p:cNvSpPr>
            <a:spLocks noGrp="1"/>
          </p:cNvSpPr>
          <p:nvPr>
            <p:ph type="body" sz="quarter" idx="31"/>
          </p:nvPr>
        </p:nvSpPr>
        <p:spPr/>
        <p:txBody>
          <a:bodyPr/>
          <a:lstStyle/>
          <a:p>
            <a:r>
              <a:rPr lang="en-US" dirty="0"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dirty="0" smtClean="0"/>
              <a:t>Include key screenshots of your system and </a:t>
            </a:r>
            <a:r>
              <a:rPr lang="en-US" dirty="0" err="1" smtClean="0"/>
              <a:t>visualisations</a:t>
            </a:r>
            <a:endParaRPr lang="en-US" dirty="0" smtClean="0"/>
          </a:p>
          <a:p>
            <a:r>
              <a:rPr lang="en-US" dirty="0" smtClean="0"/>
              <a:t>Result 2</a:t>
            </a:r>
          </a:p>
          <a:p>
            <a:r>
              <a:rPr lang="en-US" dirty="0" smtClean="0"/>
              <a:t>Result 3</a:t>
            </a:r>
            <a:endParaRPr lang="en-US" dirty="0"/>
          </a:p>
        </p:txBody>
      </p:sp>
      <p:sp>
        <p:nvSpPr>
          <p:cNvPr id="71" name="Text Placeholder 70"/>
          <p:cNvSpPr>
            <a:spLocks noGrp="1"/>
          </p:cNvSpPr>
          <p:nvPr>
            <p:ph type="body" sz="quarter" idx="41"/>
          </p:nvPr>
        </p:nvSpPr>
        <p:spPr/>
        <p:txBody>
          <a:bodyPr/>
          <a:lstStyle/>
          <a:p>
            <a:r>
              <a:rPr lang="en-US" dirty="0" smtClean="0"/>
              <a:t>Conclusion</a:t>
            </a:r>
            <a:endParaRPr lang="en-US" dirty="0"/>
          </a:p>
        </p:txBody>
      </p:sp>
      <p:sp>
        <p:nvSpPr>
          <p:cNvPr id="15" name="Content Placeholder 14"/>
          <p:cNvSpPr>
            <a:spLocks noGrp="1"/>
          </p:cNvSpPr>
          <p:nvPr>
            <p:ph sz="quarter" idx="42"/>
          </p:nvPr>
        </p:nvSpPr>
        <p:spPr/>
        <p:txBody>
          <a:bodyPr/>
          <a:lstStyle/>
          <a:p>
            <a:r>
              <a:rPr lang="en-US" smtClean="0"/>
              <a:t>Brief summary of what you discovered based on results</a:t>
            </a:r>
          </a:p>
          <a:p>
            <a:r>
              <a:rPr lang="en-US" smtClean="0"/>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dirty="0" smtClean="0"/>
              <a:t>References</a:t>
            </a:r>
            <a:endParaRPr lang="en-US" dirty="0"/>
          </a:p>
        </p:txBody>
      </p:sp>
      <p:sp>
        <p:nvSpPr>
          <p:cNvPr id="22" name="Content Placeholder 21"/>
          <p:cNvSpPr>
            <a:spLocks noGrp="1"/>
          </p:cNvSpPr>
          <p:nvPr>
            <p:ph sz="quarter" idx="35"/>
          </p:nvPr>
        </p:nvSpPr>
        <p:spPr/>
        <p:txBody>
          <a:bodyPr/>
          <a:lstStyle/>
          <a:p>
            <a:r>
              <a:rPr lang="en-US" smtClean="0"/>
              <a:t>Include print and electronic sources in alphabetical order</a:t>
            </a:r>
            <a:endParaRPr lang="en-US" dirty="0"/>
          </a:p>
        </p:txBody>
      </p:sp>
      <p:pic>
        <p:nvPicPr>
          <p:cNvPr id="10" name="Picture 9"/>
          <p:cNvPicPr>
            <a:picLocks noChangeAspect="1"/>
          </p:cNvPicPr>
          <p:nvPr/>
        </p:nvPicPr>
        <p:blipFill>
          <a:blip r:embed="rId14"/>
          <a:stretch>
            <a:fillRect/>
          </a:stretch>
        </p:blipFill>
        <p:spPr>
          <a:xfrm>
            <a:off x="25164680" y="-30922"/>
            <a:ext cx="18726521" cy="3797404"/>
          </a:xfrm>
          <a:prstGeom prst="rect">
            <a:avLst/>
          </a:prstGeom>
        </p:spPr>
      </p:pic>
      <p:pic>
        <p:nvPicPr>
          <p:cNvPr id="27" name="Content Placeholder 26"/>
          <p:cNvPicPr>
            <a:picLocks noGrp="1" noChangeAspect="1"/>
          </p:cNvPicPr>
          <p:nvPr>
            <p:ph sz="quarter" idx="27"/>
          </p:nvPr>
        </p:nvPicPr>
        <p:blipFill>
          <a:blip r:embed="rId15"/>
          <a:srcRect t="5006" b="5006"/>
          <a:stretch>
            <a:fillRect/>
          </a:stretch>
        </p:blipFill>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303</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IOT-BASED GREENHOUSE AUTOMATION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Joachim Wat</cp:lastModifiedBy>
  <cp:revision>10</cp:revision>
  <dcterms:created xsi:type="dcterms:W3CDTF">2013-01-20T21:20:28Z</dcterms:created>
  <dcterms:modified xsi:type="dcterms:W3CDTF">2019-12-10T08:08:06Z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