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14" Target="../media/image29.png" Type="http://schemas.openxmlformats.org/officeDocument/2006/relationships/image"/><Relationship Id="rId15" Target="../media/image30.png" Type="http://schemas.openxmlformats.org/officeDocument/2006/relationships/image"/><Relationship Id="rId16" Target="../media/image31.png" Type="http://schemas.openxmlformats.org/officeDocument/2006/relationships/image"/><Relationship Id="rId17" Target="../media/image32.png" Type="http://schemas.openxmlformats.org/officeDocument/2006/relationships/image"/><Relationship Id="rId18" Target="../media/image33.png" Type="http://schemas.openxmlformats.org/officeDocument/2006/relationships/image"/><Relationship Id="rId19" Target="../media/image34.png" Type="http://schemas.openxmlformats.org/officeDocument/2006/relationships/image"/><Relationship Id="rId2" Target="../media/image1.png" Type="http://schemas.openxmlformats.org/officeDocument/2006/relationships/image"/><Relationship Id="rId20" Target="../media/image35.png" Type="http://schemas.openxmlformats.org/officeDocument/2006/relationships/image"/><Relationship Id="rId21" Target="../media/image36.png" Type="http://schemas.openxmlformats.org/officeDocument/2006/relationships/image"/><Relationship Id="rId22" Target="../media/image37.png" Type="http://schemas.openxmlformats.org/officeDocument/2006/relationships/image"/><Relationship Id="rId23" Target="../media/image38.png" Type="http://schemas.openxmlformats.org/officeDocument/2006/relationships/image"/><Relationship Id="rId24" Target="../media/image39.png" Type="http://schemas.openxmlformats.org/officeDocument/2006/relationships/image"/><Relationship Id="rId25" Target="../media/image16.png" Type="http://schemas.openxmlformats.org/officeDocument/2006/relationships/image"/><Relationship Id="rId26" Target="../media/image11.png" Type="http://schemas.openxmlformats.org/officeDocument/2006/relationships/image"/><Relationship Id="rId27" Target="../media/image12.png" Type="http://schemas.openxmlformats.org/officeDocument/2006/relationships/image"/><Relationship Id="rId28" Target="../media/image13.png" Type="http://schemas.openxmlformats.org/officeDocument/2006/relationships/image"/><Relationship Id="rId29" Target="../media/image14.png" Type="http://schemas.openxmlformats.org/officeDocument/2006/relationships/image"/><Relationship Id="rId3" Target="../media/image2.png" Type="http://schemas.openxmlformats.org/officeDocument/2006/relationships/image"/><Relationship Id="rId4" Target="../media/image23.png" Type="http://schemas.openxmlformats.org/officeDocument/2006/relationships/image"/><Relationship Id="rId5" Target="../media/image4.png" Type="http://schemas.openxmlformats.org/officeDocument/2006/relationships/image"/><Relationship Id="rId6" Target="../media/image24.png" Type="http://schemas.openxmlformats.org/officeDocument/2006/relationships/image"/><Relationship Id="rId7" Target="../media/image5.png" Type="http://schemas.openxmlformats.org/officeDocument/2006/relationships/image"/><Relationship Id="rId8" Target="../media/image9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14" Target="../media/image40.png" Type="http://schemas.openxmlformats.org/officeDocument/2006/relationships/image"/><Relationship Id="rId15" Target="../media/image41.png" Type="http://schemas.openxmlformats.org/officeDocument/2006/relationships/image"/><Relationship Id="rId16" Target="../media/image33.png" Type="http://schemas.openxmlformats.org/officeDocument/2006/relationships/image"/><Relationship Id="rId17" Target="../media/image42.png" Type="http://schemas.openxmlformats.org/officeDocument/2006/relationships/image"/><Relationship Id="rId18" Target="../media/image43.png" Type="http://schemas.openxmlformats.org/officeDocument/2006/relationships/image"/><Relationship Id="rId19" Target="../media/image36.png" Type="http://schemas.openxmlformats.org/officeDocument/2006/relationships/image"/><Relationship Id="rId2" Target="../media/image1.png" Type="http://schemas.openxmlformats.org/officeDocument/2006/relationships/image"/><Relationship Id="rId20" Target="../media/image44.png" Type="http://schemas.openxmlformats.org/officeDocument/2006/relationships/image"/><Relationship Id="rId21" Target="../media/image16.png" Type="http://schemas.openxmlformats.org/officeDocument/2006/relationships/image"/><Relationship Id="rId22" Target="../media/image45.png" Type="http://schemas.openxmlformats.org/officeDocument/2006/relationships/image"/><Relationship Id="rId23" Target="../media/image38.png" Type="http://schemas.openxmlformats.org/officeDocument/2006/relationships/image"/><Relationship Id="rId24" Target="../media/image46.png" Type="http://schemas.openxmlformats.org/officeDocument/2006/relationships/image"/><Relationship Id="rId25" Target="../media/image47.png" Type="http://schemas.openxmlformats.org/officeDocument/2006/relationships/image"/><Relationship Id="rId26" Target="../media/image48.png" Type="http://schemas.openxmlformats.org/officeDocument/2006/relationships/image"/><Relationship Id="rId27" Target="../media/image49.png" Type="http://schemas.openxmlformats.org/officeDocument/2006/relationships/image"/><Relationship Id="rId28" Target="../media/image50.png" Type="http://schemas.openxmlformats.org/officeDocument/2006/relationships/image"/><Relationship Id="rId29" Target="../media/image51.png" Type="http://schemas.openxmlformats.org/officeDocument/2006/relationships/image"/><Relationship Id="rId3" Target="../media/image2.png" Type="http://schemas.openxmlformats.org/officeDocument/2006/relationships/image"/><Relationship Id="rId30" Target="../media/image52.png" Type="http://schemas.openxmlformats.org/officeDocument/2006/relationships/image"/><Relationship Id="rId31" Target="../media/image53.png" Type="http://schemas.openxmlformats.org/officeDocument/2006/relationships/image"/><Relationship Id="rId32" Target="../media/image54.png" Type="http://schemas.openxmlformats.org/officeDocument/2006/relationships/image"/><Relationship Id="rId33" Target="../media/image11.png" Type="http://schemas.openxmlformats.org/officeDocument/2006/relationships/image"/><Relationship Id="rId34" Target="../media/image12.png" Type="http://schemas.openxmlformats.org/officeDocument/2006/relationships/image"/><Relationship Id="rId35" Target="../media/image13.png" Type="http://schemas.openxmlformats.org/officeDocument/2006/relationships/image"/><Relationship Id="rId36" Target="../media/image14.png" Type="http://schemas.openxmlformats.org/officeDocument/2006/relationships/image"/><Relationship Id="rId4" Target="../media/image23.png" Type="http://schemas.openxmlformats.org/officeDocument/2006/relationships/image"/><Relationship Id="rId5" Target="../media/image4.png" Type="http://schemas.openxmlformats.org/officeDocument/2006/relationships/image"/><Relationship Id="rId6" Target="../media/image24.png" Type="http://schemas.openxmlformats.org/officeDocument/2006/relationships/image"/><Relationship Id="rId7" Target="../media/image5.png" Type="http://schemas.openxmlformats.org/officeDocument/2006/relationships/image"/><Relationship Id="rId8" Target="../media/image9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14" Target="../media/image55.png" Type="http://schemas.openxmlformats.org/officeDocument/2006/relationships/image"/><Relationship Id="rId15" Target="../media/image56.png" Type="http://schemas.openxmlformats.org/officeDocument/2006/relationships/image"/><Relationship Id="rId16" Target="../media/image33.png" Type="http://schemas.openxmlformats.org/officeDocument/2006/relationships/image"/><Relationship Id="rId17" Target="../media/image42.png" Type="http://schemas.openxmlformats.org/officeDocument/2006/relationships/image"/><Relationship Id="rId18" Target="../media/image35.png" Type="http://schemas.openxmlformats.org/officeDocument/2006/relationships/image"/><Relationship Id="rId19" Target="../media/image57.png" Type="http://schemas.openxmlformats.org/officeDocument/2006/relationships/image"/><Relationship Id="rId2" Target="../media/image1.png" Type="http://schemas.openxmlformats.org/officeDocument/2006/relationships/image"/><Relationship Id="rId20" Target="../media/image58.png" Type="http://schemas.openxmlformats.org/officeDocument/2006/relationships/image"/><Relationship Id="rId21" Target="../media/image16.png" Type="http://schemas.openxmlformats.org/officeDocument/2006/relationships/image"/><Relationship Id="rId22" Target="../media/image11.png" Type="http://schemas.openxmlformats.org/officeDocument/2006/relationships/image"/><Relationship Id="rId23" Target="../media/image12.png" Type="http://schemas.openxmlformats.org/officeDocument/2006/relationships/image"/><Relationship Id="rId24" Target="../media/image13.png" Type="http://schemas.openxmlformats.org/officeDocument/2006/relationships/image"/><Relationship Id="rId25" Target="../media/image14.png" Type="http://schemas.openxmlformats.org/officeDocument/2006/relationships/image"/><Relationship Id="rId26" Target="../media/image59.png" Type="http://schemas.openxmlformats.org/officeDocument/2006/relationships/image"/><Relationship Id="rId27" Target="../media/image60.png" Type="http://schemas.openxmlformats.org/officeDocument/2006/relationships/image"/><Relationship Id="rId3" Target="../media/image2.png" Type="http://schemas.openxmlformats.org/officeDocument/2006/relationships/image"/><Relationship Id="rId4" Target="../media/image23.png" Type="http://schemas.openxmlformats.org/officeDocument/2006/relationships/image"/><Relationship Id="rId5" Target="../media/image4.png" Type="http://schemas.openxmlformats.org/officeDocument/2006/relationships/image"/><Relationship Id="rId6" Target="../media/image24.png" Type="http://schemas.openxmlformats.org/officeDocument/2006/relationships/image"/><Relationship Id="rId7" Target="../media/image5.png" Type="http://schemas.openxmlformats.org/officeDocument/2006/relationships/image"/><Relationship Id="rId8" Target="../media/image9.png" Type="http://schemas.openxmlformats.org/officeDocument/2006/relationships/image"/><Relationship Id="rId9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B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19277711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851900" y="-4902200"/>
            <a:ext cx="35991800" cy="20243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" y="165100"/>
            <a:ext cx="17995900" cy="1012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8700" y="1638300"/>
            <a:ext cx="16738600" cy="8191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876300"/>
            <a:ext cx="17246600" cy="762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3400" y="1638300"/>
            <a:ext cx="520700" cy="8191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0700" y="876300"/>
            <a:ext cx="17246600" cy="8953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71000" y="711200"/>
            <a:ext cx="10058400" cy="11137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772900" y="3492500"/>
            <a:ext cx="5029200" cy="5575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-2147483648" y="2147483647"/>
            <a:ext cx="2147483647" cy="28575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-3060700" y="5715000"/>
            <a:ext cx="81915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715000" y="7848600"/>
            <a:ext cx="685800" cy="698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519400" y="1092200"/>
            <a:ext cx="1955800" cy="330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183100" y="1092200"/>
            <a:ext cx="304800" cy="330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322800" y="1257300"/>
            <a:ext cx="101600" cy="101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5544800" y="1066800"/>
            <a:ext cx="1473200" cy="749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81000" y="1841500"/>
            <a:ext cx="787400" cy="7874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01700" y="1028700"/>
            <a:ext cx="3073400" cy="5588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524000" y="5600700"/>
            <a:ext cx="8496300" cy="2667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22300" y="2832100"/>
            <a:ext cx="3429000" cy="5067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892300" y="3530600"/>
            <a:ext cx="10909300" cy="36449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790700" y="7772400"/>
            <a:ext cx="3543300" cy="1308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790700" y="2895600"/>
            <a:ext cx="4178300" cy="13081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778000" y="8648700"/>
            <a:ext cx="152273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B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1927771100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1927771100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851900" y="-4902200"/>
            <a:ext cx="35991800" cy="20243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" y="165100"/>
            <a:ext cx="17995900" cy="10121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21200" y="1638300"/>
            <a:ext cx="13246100" cy="8191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876300"/>
            <a:ext cx="17246600" cy="762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20700" y="1638300"/>
            <a:ext cx="3200400" cy="819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038600" y="1638300"/>
            <a:ext cx="520700" cy="8191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44500" y="5715000"/>
            <a:ext cx="81915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886200" y="1841500"/>
            <a:ext cx="787400" cy="7874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20700" y="876300"/>
            <a:ext cx="17246600" cy="89535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721100" y="1638300"/>
            <a:ext cx="317500" cy="8191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810000" y="3492500"/>
            <a:ext cx="152400" cy="1460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73100" y="4483100"/>
            <a:ext cx="177800" cy="177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73100" y="2463800"/>
            <a:ext cx="177800" cy="177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922000" y="3251200"/>
            <a:ext cx="6350000" cy="16510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016500" y="2235200"/>
            <a:ext cx="5626100" cy="71120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922000" y="5219700"/>
            <a:ext cx="3987800" cy="4102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087100" y="3289300"/>
            <a:ext cx="6121400" cy="1651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27100" y="4356100"/>
            <a:ext cx="2501900" cy="5842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66800" y="4838700"/>
            <a:ext cx="1206500" cy="8001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066800" y="5207000"/>
            <a:ext cx="1524000" cy="8001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066800" y="5588000"/>
            <a:ext cx="1612900" cy="8001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787400" y="2032000"/>
            <a:ext cx="3581400" cy="27940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0922000" y="2260600"/>
            <a:ext cx="6350000" cy="7493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1010900" y="2349500"/>
            <a:ext cx="4343400" cy="7112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901700" y="1028700"/>
            <a:ext cx="3073400" cy="5588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5519400" y="1092200"/>
            <a:ext cx="1955800" cy="3302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7183100" y="1092200"/>
            <a:ext cx="304800" cy="3302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7322800" y="1257300"/>
            <a:ext cx="101600" cy="1016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5544800" y="1066800"/>
            <a:ext cx="14732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B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1927771100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1927771100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851900" y="-4902200"/>
            <a:ext cx="35991800" cy="20243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" y="165100"/>
            <a:ext cx="17995900" cy="10121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21200" y="1638300"/>
            <a:ext cx="13246100" cy="8191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876300"/>
            <a:ext cx="17246600" cy="762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20700" y="1638300"/>
            <a:ext cx="3200400" cy="819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038600" y="1638300"/>
            <a:ext cx="520700" cy="8191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44500" y="5715000"/>
            <a:ext cx="81915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886200" y="1841500"/>
            <a:ext cx="787400" cy="7874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20700" y="876300"/>
            <a:ext cx="17246600" cy="89535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721100" y="1638300"/>
            <a:ext cx="317500" cy="8191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810000" y="3492500"/>
            <a:ext cx="152400" cy="1460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73100" y="4483100"/>
            <a:ext cx="177800" cy="177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73100" y="2463800"/>
            <a:ext cx="177800" cy="1778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473700" y="4165600"/>
            <a:ext cx="6591300" cy="50673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433300" y="4876800"/>
            <a:ext cx="4648200" cy="2184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27100" y="4356100"/>
            <a:ext cx="2501900" cy="584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66800" y="4838700"/>
            <a:ext cx="1206500" cy="800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66800" y="5245100"/>
            <a:ext cx="1524000" cy="800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66800" y="5588000"/>
            <a:ext cx="1612900" cy="8001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422900" y="2501900"/>
            <a:ext cx="2590800" cy="6096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901700" y="1028700"/>
            <a:ext cx="3073400" cy="5588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774700" y="2032000"/>
            <a:ext cx="2844800" cy="25908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5473700" y="3124200"/>
            <a:ext cx="6350000" cy="7493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5588000" y="3251200"/>
            <a:ext cx="2921000" cy="6096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2192000" y="4381500"/>
            <a:ext cx="1333500" cy="6223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712700" y="4394200"/>
            <a:ext cx="1206500" cy="6223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3601700" y="4394200"/>
            <a:ext cx="584200" cy="6223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4058900" y="4394200"/>
            <a:ext cx="622300" cy="6223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4782800" y="4406900"/>
            <a:ext cx="1092200" cy="6223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5240000" y="4406900"/>
            <a:ext cx="1054100" cy="6223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5582900" y="4406900"/>
            <a:ext cx="1270000" cy="6223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6167100" y="4406900"/>
            <a:ext cx="1079500" cy="622300"/>
          </a:xfrm>
          <a:prstGeom prst="rect">
            <a:avLst/>
          </a:prstGeom>
        </p:spPr>
      </p:pic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2" id="42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5519400" y="1092200"/>
            <a:ext cx="1955800" cy="3302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17183100" y="1092200"/>
            <a:ext cx="304800" cy="3302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 rot="0">
            <a:off x="17322800" y="1257300"/>
            <a:ext cx="101600" cy="1016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 rot="0">
            <a:off x="15544800" y="1066800"/>
            <a:ext cx="14732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B5C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1927771100" y="2147483647"/>
            <a:ext cx="2147483647" cy="2147483647"/>
          </a:xfrm>
        </p:grpSpPr>
      </p:grpSp>
      <p:grpSp>
        <p:nvGrpSpPr>
          <p:cNvPr name="Group 3" id="3"/>
          <p:cNvGrpSpPr/>
          <p:nvPr/>
        </p:nvGrpSpPr>
        <p:grpSpPr>
          <a:xfrm>
            <a:off x="1927771100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851900" y="-4902200"/>
            <a:ext cx="35991800" cy="20243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9700" y="165100"/>
            <a:ext cx="17995900" cy="10121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521200" y="1638300"/>
            <a:ext cx="13246100" cy="8191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0700" y="876300"/>
            <a:ext cx="17246600" cy="762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20700" y="1638300"/>
            <a:ext cx="3200400" cy="819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038600" y="1638300"/>
            <a:ext cx="520700" cy="8191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44500" y="5715000"/>
            <a:ext cx="81915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886200" y="1841500"/>
            <a:ext cx="787400" cy="7874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20700" y="876300"/>
            <a:ext cx="17246600" cy="89535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721100" y="1638300"/>
            <a:ext cx="317500" cy="8191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810000" y="3492500"/>
            <a:ext cx="152400" cy="1460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73100" y="4483100"/>
            <a:ext cx="177800" cy="177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73100" y="2463800"/>
            <a:ext cx="177800" cy="1778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511800" y="3124200"/>
            <a:ext cx="4635500" cy="61722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11303000" y="3886200"/>
            <a:ext cx="6172200" cy="4635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27100" y="4356100"/>
            <a:ext cx="2501900" cy="5842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66800" y="4838700"/>
            <a:ext cx="1206500" cy="800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66800" y="5207000"/>
            <a:ext cx="1524000" cy="800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66800" y="5588000"/>
            <a:ext cx="1612900" cy="8001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74700" y="2032000"/>
            <a:ext cx="2832100" cy="26035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901700" y="1028700"/>
            <a:ext cx="3073400" cy="5588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5519400" y="1092200"/>
            <a:ext cx="1955800" cy="3302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7183100" y="1092200"/>
            <a:ext cx="304800" cy="3302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7322800" y="1257300"/>
            <a:ext cx="101600" cy="1016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5544800" y="1066800"/>
            <a:ext cx="1473200" cy="7493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001500" y="2501900"/>
            <a:ext cx="2324100" cy="6096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5410200" y="2501900"/>
            <a:ext cx="2616200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