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5" r:id="rId3"/>
    <p:sldId id="268" r:id="rId4"/>
    <p:sldId id="262" r:id="rId5"/>
    <p:sldId id="267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45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8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0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1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2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66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3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6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3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1814628" cy="6850450"/>
            <a:chOff x="0" y="0"/>
            <a:chExt cx="11814628" cy="6850450"/>
          </a:xfrm>
        </p:grpSpPr>
        <p:sp>
          <p:nvSpPr>
            <p:cNvPr id="98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5503359" y="6017277"/>
              <a:ext cx="1185281" cy="833173"/>
            </a:xfrm>
            <a:prstGeom prst="trapezoid">
              <a:avLst>
                <a:gd name="adj" fmla="val 14330"/>
              </a:avLst>
            </a:prstGeom>
            <a:gradFill>
              <a:gsLst>
                <a:gs pos="54000">
                  <a:schemeClr val="bg1"/>
                </a:gs>
                <a:gs pos="55000">
                  <a:schemeClr val="bg1">
                    <a:lumMod val="85000"/>
                  </a:schemeClr>
                </a:gs>
              </a:gsLst>
              <a:lin ang="16200000" scaled="0"/>
            </a:gra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0" y="0"/>
              <a:ext cx="11814628" cy="6690513"/>
              <a:chOff x="0" y="0"/>
              <a:chExt cx="11814628" cy="6690513"/>
            </a:xfrm>
          </p:grpSpPr>
          <p:sp>
            <p:nvSpPr>
              <p:cNvPr id="4" name="사각형: 둥근 위쪽 모서리 3">
                <a:extLst>
                  <a:ext uri="{FF2B5EF4-FFF2-40B4-BE49-F238E27FC236}">
                    <a16:creationId xmlns:a16="http://schemas.microsoft.com/office/drawing/2014/main" id="{B050EEF9-5216-4B66-AA52-4A03D1C13335}"/>
                  </a:ext>
                </a:extLst>
              </p:cNvPr>
              <p:cNvSpPr/>
              <p:nvPr/>
            </p:nvSpPr>
            <p:spPr>
              <a:xfrm rot="10800000" flipV="1">
                <a:off x="377372" y="0"/>
                <a:ext cx="11437256" cy="565175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27DAA19-1C4D-499A-93E1-73BB0FC75E23}"/>
                  </a:ext>
                </a:extLst>
              </p:cNvPr>
              <p:cNvSpPr/>
              <p:nvPr/>
            </p:nvSpPr>
            <p:spPr>
              <a:xfrm rot="10800000" flipV="1">
                <a:off x="377372" y="5651760"/>
                <a:ext cx="11437256" cy="603897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83FE43C-CBC9-445F-9404-90153F15D7D1}"/>
                  </a:ext>
                </a:extLst>
              </p:cNvPr>
              <p:cNvGrpSpPr/>
              <p:nvPr/>
            </p:nvGrpSpPr>
            <p:grpSpPr>
              <a:xfrm>
                <a:off x="11306815" y="5830761"/>
                <a:ext cx="272505" cy="272505"/>
                <a:chOff x="11205557" y="5766827"/>
                <a:chExt cx="373763" cy="373763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4396D67-8C85-4DEF-9FEC-05513D8861F9}"/>
                    </a:ext>
                  </a:extLst>
                </p:cNvPr>
                <p:cNvSpPr/>
                <p:nvPr/>
              </p:nvSpPr>
              <p:spPr>
                <a:xfrm rot="10800000" flipV="1">
                  <a:off x="11205557" y="5766827"/>
                  <a:ext cx="373763" cy="3737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704DEE50-2A87-48F0-8EEA-200A18C6A684}"/>
                    </a:ext>
                  </a:extLst>
                </p:cNvPr>
                <p:cNvSpPr/>
                <p:nvPr/>
              </p:nvSpPr>
              <p:spPr>
                <a:xfrm rot="10800000" flipV="1">
                  <a:off x="11302663" y="5886905"/>
                  <a:ext cx="179550" cy="17955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4E1BBD4-C946-4784-B22A-6A0AB4EC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92438" y="5835670"/>
                  <a:ext cx="0" cy="144000"/>
                </a:xfrm>
                <a:prstGeom prst="line">
                  <a:avLst/>
                </a:prstGeom>
                <a:ln w="254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8D19DDC-5C08-4439-B41A-1151BD0A864B}"/>
                  </a:ext>
                </a:extLst>
              </p:cNvPr>
              <p:cNvGrpSpPr/>
              <p:nvPr/>
            </p:nvGrpSpPr>
            <p:grpSpPr>
              <a:xfrm>
                <a:off x="752473" y="5868086"/>
                <a:ext cx="605548" cy="822427"/>
                <a:chOff x="752474" y="5868085"/>
                <a:chExt cx="871166" cy="985891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75914B2-1473-4743-8528-D4CABEA328C4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37">
                  <a:extLst>
                    <a:ext uri="{FF2B5EF4-FFF2-40B4-BE49-F238E27FC236}">
                      <a16:creationId xmlns:a16="http://schemas.microsoft.com/office/drawing/2014/main" id="{4B26AE9A-8948-404D-ADCE-DD3A57AC960E}"/>
                    </a:ext>
                  </a:extLst>
                </p:cNvPr>
                <p:cNvSpPr/>
                <p:nvPr/>
              </p:nvSpPr>
              <p:spPr>
                <a:xfrm>
                  <a:off x="876780" y="6006339"/>
                  <a:ext cx="659920" cy="60116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38">
                  <a:extLst>
                    <a:ext uri="{FF2B5EF4-FFF2-40B4-BE49-F238E27FC236}">
                      <a16:creationId xmlns:a16="http://schemas.microsoft.com/office/drawing/2014/main" id="{38DA9072-DEA8-4F5C-BE73-1E862E96682D}"/>
                    </a:ext>
                  </a:extLst>
                </p:cNvPr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39">
                  <a:extLst>
                    <a:ext uri="{FF2B5EF4-FFF2-40B4-BE49-F238E27FC236}">
                      <a16:creationId xmlns:a16="http://schemas.microsoft.com/office/drawing/2014/main" id="{1802C693-A5C0-45DC-B02A-2C0EF891F71A}"/>
                    </a:ext>
                  </a:extLst>
                </p:cNvPr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160E23E-5756-43DC-AA82-46EC67DBC66C}"/>
                  </a:ext>
                </a:extLst>
              </p:cNvPr>
              <p:cNvGrpSpPr/>
              <p:nvPr/>
            </p:nvGrpSpPr>
            <p:grpSpPr>
              <a:xfrm>
                <a:off x="1494272" y="5868087"/>
                <a:ext cx="605548" cy="822425"/>
                <a:chOff x="752474" y="5868085"/>
                <a:chExt cx="871166" cy="9858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07C43F64-2F4E-4A7A-8CBD-0055F5746513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43">
                  <a:extLst>
                    <a:ext uri="{FF2B5EF4-FFF2-40B4-BE49-F238E27FC236}">
                      <a16:creationId xmlns:a16="http://schemas.microsoft.com/office/drawing/2014/main" id="{714BC1A6-F9DF-44BF-AFBC-E866CA575987}"/>
                    </a:ext>
                  </a:extLst>
                </p:cNvPr>
                <p:cNvSpPr/>
                <p:nvPr/>
              </p:nvSpPr>
              <p:spPr>
                <a:xfrm flipV="1">
                  <a:off x="876780" y="6018827"/>
                  <a:ext cx="659920" cy="45719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44">
                  <a:extLst>
                    <a:ext uri="{FF2B5EF4-FFF2-40B4-BE49-F238E27FC236}">
                      <a16:creationId xmlns:a16="http://schemas.microsoft.com/office/drawing/2014/main" id="{9F08E35D-11D9-492E-A9BF-07850D6990EB}"/>
                    </a:ext>
                  </a:extLst>
                </p:cNvPr>
                <p:cNvSpPr/>
                <p:nvPr/>
              </p:nvSpPr>
              <p:spPr>
                <a:xfrm>
                  <a:off x="857249" y="6196712"/>
                  <a:ext cx="481563" cy="45719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45">
                  <a:extLst>
                    <a:ext uri="{FF2B5EF4-FFF2-40B4-BE49-F238E27FC236}">
                      <a16:creationId xmlns:a16="http://schemas.microsoft.com/office/drawing/2014/main" id="{21B4A5AF-A419-4D36-B2EF-54539A811B74}"/>
                    </a:ext>
                  </a:extLst>
                </p:cNvPr>
                <p:cNvSpPr/>
                <p:nvPr/>
              </p:nvSpPr>
              <p:spPr>
                <a:xfrm flipV="1">
                  <a:off x="889000" y="6364273"/>
                  <a:ext cx="272940" cy="45719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0" y="378663"/>
                <a:ext cx="517204" cy="262045"/>
                <a:chOff x="0" y="378663"/>
                <a:chExt cx="517204" cy="262045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2DAC26EB-17DE-411B-98FC-186B57022FA4}"/>
                    </a:ext>
                  </a:extLst>
                </p:cNvPr>
                <p:cNvGrpSpPr/>
                <p:nvPr/>
              </p:nvGrpSpPr>
              <p:grpSpPr>
                <a:xfrm>
                  <a:off x="0" y="378663"/>
                  <a:ext cx="517204" cy="223678"/>
                  <a:chOff x="-10532" y="378663"/>
                  <a:chExt cx="517204" cy="223678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2482E8BD-341B-4D21-9716-7A73C9E9E825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248071" y="378663"/>
                    <a:ext cx="258601" cy="223678"/>
                  </a:xfrm>
                  <a:prstGeom prst="rect">
                    <a:avLst/>
                  </a:prstGeom>
                  <a:solidFill>
                    <a:srgbClr val="FF7C80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1BA244FF-1820-4626-BB6A-816E558AB30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-10532" y="378663"/>
                    <a:ext cx="258601" cy="22367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5" name="직각 삼각형 94">
                  <a:extLst>
                    <a:ext uri="{FF2B5EF4-FFF2-40B4-BE49-F238E27FC236}">
                      <a16:creationId xmlns:a16="http://schemas.microsoft.com/office/drawing/2014/main" id="{1BA244FF-1820-4626-BB6A-816E558AB30A}"/>
                    </a:ext>
                  </a:extLst>
                </p:cNvPr>
                <p:cNvSpPr/>
                <p:nvPr/>
              </p:nvSpPr>
              <p:spPr>
                <a:xfrm rot="10800000" flipH="1">
                  <a:off x="47625" y="604708"/>
                  <a:ext cx="460384" cy="36000"/>
                </a:xfrm>
                <a:prstGeom prst="rtTriangle">
                  <a:avLst/>
                </a:prstGeom>
                <a:solidFill>
                  <a:schemeClr val="tx1">
                    <a:alpha val="37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" name="그룹 1"/>
          <p:cNvGrpSpPr/>
          <p:nvPr/>
        </p:nvGrpSpPr>
        <p:grpSpPr>
          <a:xfrm>
            <a:off x="921710" y="402450"/>
            <a:ext cx="10413999" cy="4733787"/>
            <a:chOff x="889000" y="414694"/>
            <a:chExt cx="10413999" cy="473378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5763CEB-E767-4926-A129-098FBA5380DF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2B80D832-C406-4061-839A-C74EFFEEBD00}"/>
                </a:ext>
              </a:extLst>
            </p:cNvPr>
            <p:cNvSpPr/>
            <p:nvPr/>
          </p:nvSpPr>
          <p:spPr>
            <a:xfrm rot="10800000" flipV="1">
              <a:off x="889000" y="928452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sp>
          <p:nvSpPr>
            <p:cNvPr id="78" name="타원 77"/>
            <p:cNvSpPr/>
            <p:nvPr/>
          </p:nvSpPr>
          <p:spPr>
            <a:xfrm>
              <a:off x="1669261" y="1782787"/>
              <a:ext cx="628118" cy="6281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9983841" y="1807493"/>
              <a:ext cx="628118" cy="6281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2896875" y="1798390"/>
              <a:ext cx="628118" cy="6281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8703878" y="1798389"/>
              <a:ext cx="628118" cy="6281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217471" y="2529316"/>
              <a:ext cx="1593315" cy="2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900" dirty="0">
                <a:solidFill>
                  <a:srgbClr val="4B454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623101" y="2641269"/>
              <a:ext cx="1433625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B454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이예은</a:t>
              </a:r>
              <a:endParaRPr lang="en-US" altLang="ko-KR" sz="1200" b="1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208648" y="2546995"/>
              <a:ext cx="1505430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B4541"/>
                  </a:solidFill>
                </a:rPr>
                <a:t> 이준희</a:t>
              </a:r>
              <a:endParaRPr lang="en-US" altLang="ko-KR" sz="1200" b="1" dirty="0">
                <a:solidFill>
                  <a:srgbClr val="4B454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3B189E-B060-4814-A261-7C3B7E592AC9}"/>
              </a:ext>
            </a:extLst>
          </p:cNvPr>
          <p:cNvGrpSpPr/>
          <p:nvPr/>
        </p:nvGrpSpPr>
        <p:grpSpPr>
          <a:xfrm>
            <a:off x="2595390" y="1206240"/>
            <a:ext cx="6789910" cy="5647735"/>
            <a:chOff x="2595390" y="1206240"/>
            <a:chExt cx="6789910" cy="56477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6B32D9-00F3-44B8-8EC5-E7AD1822C2B2}"/>
                </a:ext>
              </a:extLst>
            </p:cNvPr>
            <p:cNvGrpSpPr/>
            <p:nvPr/>
          </p:nvGrpSpPr>
          <p:grpSpPr>
            <a:xfrm>
              <a:off x="3995446" y="1206240"/>
              <a:ext cx="4150452" cy="4087449"/>
              <a:chOff x="3995446" y="1206240"/>
              <a:chExt cx="4150452" cy="4087449"/>
            </a:xfrm>
          </p:grpSpPr>
          <p:sp>
            <p:nvSpPr>
              <p:cNvPr id="15" name="사각형: 둥근 위쪽 모서리 9">
                <a:extLst>
                  <a:ext uri="{FF2B5EF4-FFF2-40B4-BE49-F238E27FC236}">
                    <a16:creationId xmlns:a16="http://schemas.microsoft.com/office/drawing/2014/main" id="{9E704EF7-B6D7-4E8A-869A-678BEA165A4D}"/>
                  </a:ext>
                </a:extLst>
              </p:cNvPr>
              <p:cNvSpPr/>
              <p:nvPr/>
            </p:nvSpPr>
            <p:spPr>
              <a:xfrm rot="10800000" flipV="1">
                <a:off x="3995446" y="3372281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9">
                <a:extLst>
                  <a:ext uri="{FF2B5EF4-FFF2-40B4-BE49-F238E27FC236}">
                    <a16:creationId xmlns:a16="http://schemas.microsoft.com/office/drawing/2014/main" id="{18E05AE6-64E5-4070-AB26-84578946C316}"/>
                  </a:ext>
                </a:extLst>
              </p:cNvPr>
              <p:cNvSpPr/>
              <p:nvPr/>
            </p:nvSpPr>
            <p:spPr>
              <a:xfrm rot="10800000" flipV="1">
                <a:off x="7501648" y="3344622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2982961-E81F-4A34-8475-531D75DCA14D}"/>
                  </a:ext>
                </a:extLst>
              </p:cNvPr>
              <p:cNvGrpSpPr/>
              <p:nvPr/>
            </p:nvGrpSpPr>
            <p:grpSpPr>
              <a:xfrm>
                <a:off x="4106233" y="1206240"/>
                <a:ext cx="4039665" cy="4087449"/>
                <a:chOff x="4106233" y="1206240"/>
                <a:chExt cx="4039665" cy="4087449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378A03DB-0B23-4A3C-ACC6-B59529951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233" y="1206240"/>
                  <a:ext cx="4039665" cy="3373924"/>
                </a:xfrm>
                <a:custGeom>
                  <a:avLst/>
                  <a:gdLst>
                    <a:gd name="T0" fmla="*/ 231 w 3216"/>
                    <a:gd name="T1" fmla="*/ 2581 h 2686"/>
                    <a:gd name="T2" fmla="*/ 100 w 3216"/>
                    <a:gd name="T3" fmla="*/ 2024 h 2686"/>
                    <a:gd name="T4" fmla="*/ 38 w 3216"/>
                    <a:gd name="T5" fmla="*/ 1625 h 2686"/>
                    <a:gd name="T6" fmla="*/ 15 w 3216"/>
                    <a:gd name="T7" fmla="*/ 1121 h 2686"/>
                    <a:gd name="T8" fmla="*/ 239 w 3216"/>
                    <a:gd name="T9" fmla="*/ 880 h 2686"/>
                    <a:gd name="T10" fmla="*/ 269 w 3216"/>
                    <a:gd name="T11" fmla="*/ 790 h 2686"/>
                    <a:gd name="T12" fmla="*/ 423 w 3216"/>
                    <a:gd name="T13" fmla="*/ 587 h 2686"/>
                    <a:gd name="T14" fmla="*/ 500 w 3216"/>
                    <a:gd name="T15" fmla="*/ 542 h 2686"/>
                    <a:gd name="T16" fmla="*/ 1177 w 3216"/>
                    <a:gd name="T17" fmla="*/ 241 h 2686"/>
                    <a:gd name="T18" fmla="*/ 1431 w 3216"/>
                    <a:gd name="T19" fmla="*/ 173 h 2686"/>
                    <a:gd name="T20" fmla="*/ 1193 w 3216"/>
                    <a:gd name="T21" fmla="*/ 106 h 2686"/>
                    <a:gd name="T22" fmla="*/ 1316 w 3216"/>
                    <a:gd name="T23" fmla="*/ 83 h 2686"/>
                    <a:gd name="T24" fmla="*/ 1524 w 3216"/>
                    <a:gd name="T25" fmla="*/ 166 h 2686"/>
                    <a:gd name="T26" fmla="*/ 1277 w 3216"/>
                    <a:gd name="T27" fmla="*/ 8 h 2686"/>
                    <a:gd name="T28" fmla="*/ 1547 w 3216"/>
                    <a:gd name="T29" fmla="*/ 91 h 2686"/>
                    <a:gd name="T30" fmla="*/ 1954 w 3216"/>
                    <a:gd name="T31" fmla="*/ 233 h 2686"/>
                    <a:gd name="T32" fmla="*/ 2439 w 3216"/>
                    <a:gd name="T33" fmla="*/ 369 h 2686"/>
                    <a:gd name="T34" fmla="*/ 2508 w 3216"/>
                    <a:gd name="T35" fmla="*/ 474 h 2686"/>
                    <a:gd name="T36" fmla="*/ 2562 w 3216"/>
                    <a:gd name="T37" fmla="*/ 595 h 2686"/>
                    <a:gd name="T38" fmla="*/ 2970 w 3216"/>
                    <a:gd name="T39" fmla="*/ 783 h 2686"/>
                    <a:gd name="T40" fmla="*/ 3216 w 3216"/>
                    <a:gd name="T41" fmla="*/ 1144 h 2686"/>
                    <a:gd name="T42" fmla="*/ 2955 w 3216"/>
                    <a:gd name="T43" fmla="*/ 971 h 2686"/>
                    <a:gd name="T44" fmla="*/ 2970 w 3216"/>
                    <a:gd name="T45" fmla="*/ 1008 h 2686"/>
                    <a:gd name="T46" fmla="*/ 3186 w 3216"/>
                    <a:gd name="T47" fmla="*/ 1377 h 2686"/>
                    <a:gd name="T48" fmla="*/ 3147 w 3216"/>
                    <a:gd name="T49" fmla="*/ 1573 h 2686"/>
                    <a:gd name="T50" fmla="*/ 2885 w 3216"/>
                    <a:gd name="T51" fmla="*/ 2009 h 2686"/>
                    <a:gd name="T52" fmla="*/ 2793 w 3216"/>
                    <a:gd name="T53" fmla="*/ 2370 h 2686"/>
                    <a:gd name="T54" fmla="*/ 2701 w 3216"/>
                    <a:gd name="T55" fmla="*/ 2671 h 2686"/>
                    <a:gd name="T56" fmla="*/ 2655 w 3216"/>
                    <a:gd name="T57" fmla="*/ 2656 h 2686"/>
                    <a:gd name="T58" fmla="*/ 2624 w 3216"/>
                    <a:gd name="T59" fmla="*/ 1716 h 2686"/>
                    <a:gd name="T60" fmla="*/ 2624 w 3216"/>
                    <a:gd name="T61" fmla="*/ 1497 h 2686"/>
                    <a:gd name="T62" fmla="*/ 2247 w 3216"/>
                    <a:gd name="T63" fmla="*/ 1332 h 2686"/>
                    <a:gd name="T64" fmla="*/ 2231 w 3216"/>
                    <a:gd name="T65" fmla="*/ 1347 h 2686"/>
                    <a:gd name="T66" fmla="*/ 2462 w 3216"/>
                    <a:gd name="T67" fmla="*/ 1663 h 2686"/>
                    <a:gd name="T68" fmla="*/ 2370 w 3216"/>
                    <a:gd name="T69" fmla="*/ 1588 h 2686"/>
                    <a:gd name="T70" fmla="*/ 2231 w 3216"/>
                    <a:gd name="T71" fmla="*/ 1497 h 2686"/>
                    <a:gd name="T72" fmla="*/ 2370 w 3216"/>
                    <a:gd name="T73" fmla="*/ 1866 h 2686"/>
                    <a:gd name="T74" fmla="*/ 2362 w 3216"/>
                    <a:gd name="T75" fmla="*/ 2069 h 2686"/>
                    <a:gd name="T76" fmla="*/ 2301 w 3216"/>
                    <a:gd name="T77" fmla="*/ 1896 h 2686"/>
                    <a:gd name="T78" fmla="*/ 2047 w 3216"/>
                    <a:gd name="T79" fmla="*/ 1460 h 2686"/>
                    <a:gd name="T80" fmla="*/ 1831 w 3216"/>
                    <a:gd name="T81" fmla="*/ 1332 h 2686"/>
                    <a:gd name="T82" fmla="*/ 1547 w 3216"/>
                    <a:gd name="T83" fmla="*/ 1287 h 2686"/>
                    <a:gd name="T84" fmla="*/ 1000 w 3216"/>
                    <a:gd name="T85" fmla="*/ 1370 h 2686"/>
                    <a:gd name="T86" fmla="*/ 554 w 3216"/>
                    <a:gd name="T87" fmla="*/ 1400 h 2686"/>
                    <a:gd name="T88" fmla="*/ 562 w 3216"/>
                    <a:gd name="T89" fmla="*/ 1603 h 2686"/>
                    <a:gd name="T90" fmla="*/ 423 w 3216"/>
                    <a:gd name="T91" fmla="*/ 1648 h 2686"/>
                    <a:gd name="T92" fmla="*/ 492 w 3216"/>
                    <a:gd name="T93" fmla="*/ 1851 h 2686"/>
                    <a:gd name="T94" fmla="*/ 385 w 3216"/>
                    <a:gd name="T95" fmla="*/ 1761 h 2686"/>
                    <a:gd name="T96" fmla="*/ 416 w 3216"/>
                    <a:gd name="T97" fmla="*/ 1911 h 2686"/>
                    <a:gd name="T98" fmla="*/ 331 w 3216"/>
                    <a:gd name="T99" fmla="*/ 1866 h 2686"/>
                    <a:gd name="T100" fmla="*/ 323 w 3216"/>
                    <a:gd name="T101" fmla="*/ 1964 h 2686"/>
                    <a:gd name="T102" fmla="*/ 300 w 3216"/>
                    <a:gd name="T103" fmla="*/ 2603 h 2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16" h="2686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C00B411E-B077-402F-A836-B22036C822EC}"/>
                    </a:ext>
                  </a:extLst>
                </p:cNvPr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>
                    <a:gd name="connsiteX0" fmla="*/ 15593 w 3555079"/>
                    <a:gd name="connsiteY0" fmla="*/ 1209243 h 2997732"/>
                    <a:gd name="connsiteX1" fmla="*/ 307693 w 3555079"/>
                    <a:gd name="connsiteY1" fmla="*/ 2803093 h 2997732"/>
                    <a:gd name="connsiteX2" fmla="*/ 802993 w 3555079"/>
                    <a:gd name="connsiteY2" fmla="*/ 2980893 h 2997732"/>
                    <a:gd name="connsiteX3" fmla="*/ 2123793 w 3555079"/>
                    <a:gd name="connsiteY3" fmla="*/ 2974543 h 2997732"/>
                    <a:gd name="connsiteX4" fmla="*/ 3222343 w 3555079"/>
                    <a:gd name="connsiteY4" fmla="*/ 2841193 h 2997732"/>
                    <a:gd name="connsiteX5" fmla="*/ 3425543 w 3555079"/>
                    <a:gd name="connsiteY5" fmla="*/ 1914093 h 2997732"/>
                    <a:gd name="connsiteX6" fmla="*/ 3457293 w 3555079"/>
                    <a:gd name="connsiteY6" fmla="*/ 1501343 h 2997732"/>
                    <a:gd name="connsiteX7" fmla="*/ 3539843 w 3555079"/>
                    <a:gd name="connsiteY7" fmla="*/ 1215593 h 2997732"/>
                    <a:gd name="connsiteX8" fmla="*/ 3114393 w 3555079"/>
                    <a:gd name="connsiteY8" fmla="*/ 434543 h 2997732"/>
                    <a:gd name="connsiteX9" fmla="*/ 2453993 w 3555079"/>
                    <a:gd name="connsiteY9" fmla="*/ 53543 h 2997732"/>
                    <a:gd name="connsiteX10" fmla="*/ 1342743 w 3555079"/>
                    <a:gd name="connsiteY10" fmla="*/ 34493 h 2997732"/>
                    <a:gd name="connsiteX11" fmla="*/ 466443 w 3555079"/>
                    <a:gd name="connsiteY11" fmla="*/ 351993 h 2997732"/>
                    <a:gd name="connsiteX12" fmla="*/ 123543 w 3555079"/>
                    <a:gd name="connsiteY12" fmla="*/ 625043 h 2997732"/>
                    <a:gd name="connsiteX13" fmla="*/ 47343 w 3555079"/>
                    <a:gd name="connsiteY13" fmla="*/ 1253693 h 2997732"/>
                    <a:gd name="connsiteX14" fmla="*/ 15593 w 3555079"/>
                    <a:gd name="connsiteY14" fmla="*/ 1209243 h 29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5079" h="2997732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6A42D903-7F76-4B83-955C-C07C5A39D71B}"/>
                </a:ext>
              </a:extLst>
            </p:cNvPr>
            <p:cNvSpPr/>
            <p:nvPr/>
          </p:nvSpPr>
          <p:spPr>
            <a:xfrm>
              <a:off x="8758053" y="5634866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10BCCBB7-E798-424C-8A9B-28B2EB8488C4}"/>
                </a:ext>
              </a:extLst>
            </p:cNvPr>
            <p:cNvSpPr/>
            <p:nvPr/>
          </p:nvSpPr>
          <p:spPr>
            <a:xfrm flipH="1">
              <a:off x="2595390" y="5634865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0F8063B-ACD8-4332-A78C-1443B2075061}"/>
                </a:ext>
              </a:extLst>
            </p:cNvPr>
            <p:cNvSpPr/>
            <p:nvPr/>
          </p:nvSpPr>
          <p:spPr>
            <a:xfrm rot="10800000" flipV="1">
              <a:off x="2832496" y="3688825"/>
              <a:ext cx="6291700" cy="3165150"/>
            </a:xfrm>
            <a:custGeom>
              <a:avLst/>
              <a:gdLst>
                <a:gd name="connsiteX0" fmla="*/ 353988 w 8483600"/>
                <a:gd name="connsiteY0" fmla="*/ 0 h 3155820"/>
                <a:gd name="connsiteX1" fmla="*/ 8129612 w 8483600"/>
                <a:gd name="connsiteY1" fmla="*/ 0 h 3155820"/>
                <a:gd name="connsiteX2" fmla="*/ 8483600 w 8483600"/>
                <a:gd name="connsiteY2" fmla="*/ 353988 h 3155820"/>
                <a:gd name="connsiteX3" fmla="*/ 8483600 w 8483600"/>
                <a:gd name="connsiteY3" fmla="*/ 3155820 h 3155820"/>
                <a:gd name="connsiteX4" fmla="*/ 8483600 w 8483600"/>
                <a:gd name="connsiteY4" fmla="*/ 3155820 h 3155820"/>
                <a:gd name="connsiteX5" fmla="*/ 0 w 8483600"/>
                <a:gd name="connsiteY5" fmla="*/ 3155820 h 3155820"/>
                <a:gd name="connsiteX6" fmla="*/ 0 w 8483600"/>
                <a:gd name="connsiteY6" fmla="*/ 3155820 h 3155820"/>
                <a:gd name="connsiteX7" fmla="*/ 0 w 8483600"/>
                <a:gd name="connsiteY7" fmla="*/ 353988 h 3155820"/>
                <a:gd name="connsiteX8" fmla="*/ 353988 w 8483600"/>
                <a:gd name="connsiteY8" fmla="*/ 0 h 3155820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4836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14929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5150"/>
                <a:gd name="connsiteX1" fmla="*/ 8129612 w 8483600"/>
                <a:gd name="connsiteY1" fmla="*/ 0 h 3165150"/>
                <a:gd name="connsiteX2" fmla="*/ 8483600 w 8483600"/>
                <a:gd name="connsiteY2" fmla="*/ 353988 h 3165150"/>
                <a:gd name="connsiteX3" fmla="*/ 8331200 w 8483600"/>
                <a:gd name="connsiteY3" fmla="*/ 3155820 h 3165150"/>
                <a:gd name="connsiteX4" fmla="*/ 8321675 w 8483600"/>
                <a:gd name="connsiteY4" fmla="*/ 3160582 h 3165150"/>
                <a:gd name="connsiteX5" fmla="*/ 149289 w 8483600"/>
                <a:gd name="connsiteY5" fmla="*/ 3165150 h 3165150"/>
                <a:gd name="connsiteX6" fmla="*/ 149290 w 8483600"/>
                <a:gd name="connsiteY6" fmla="*/ 3155820 h 3165150"/>
                <a:gd name="connsiteX7" fmla="*/ 0 w 8483600"/>
                <a:gd name="connsiteY7" fmla="*/ 353988 h 3165150"/>
                <a:gd name="connsiteX8" fmla="*/ 353988 w 8483600"/>
                <a:gd name="connsiteY8" fmla="*/ 0 h 3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3600" h="3165150">
                  <a:moveTo>
                    <a:pt x="353988" y="0"/>
                  </a:moveTo>
                  <a:lnTo>
                    <a:pt x="8129612" y="0"/>
                  </a:lnTo>
                  <a:cubicBezTo>
                    <a:pt x="8325114" y="0"/>
                    <a:pt x="8483600" y="158486"/>
                    <a:pt x="8483600" y="353988"/>
                  </a:cubicBezTo>
                  <a:lnTo>
                    <a:pt x="8331200" y="3155820"/>
                  </a:lnTo>
                  <a:lnTo>
                    <a:pt x="8321675" y="3160582"/>
                  </a:lnTo>
                  <a:lnTo>
                    <a:pt x="149289" y="3165150"/>
                  </a:lnTo>
                  <a:cubicBezTo>
                    <a:pt x="149289" y="3162040"/>
                    <a:pt x="149290" y="3158930"/>
                    <a:pt x="149290" y="3155820"/>
                  </a:cubicBezTo>
                  <a:lnTo>
                    <a:pt x="0" y="353988"/>
                  </a:lnTo>
                  <a:cubicBezTo>
                    <a:pt x="0" y="158486"/>
                    <a:pt x="158486" y="0"/>
                    <a:pt x="35398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i="1" kern="0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" panose="020B0604020202020204" pitchFamily="34" charset="0"/>
                </a:rPr>
                <a:t>5</a:t>
              </a:r>
              <a:r>
                <a:rPr lang="ko-KR" altLang="en-US" sz="3200" b="1" i="1" kern="0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" panose="020B0604020202020204" pitchFamily="34" charset="0"/>
                </a:rPr>
                <a:t>조</a:t>
              </a:r>
              <a:endParaRPr lang="en-US" altLang="ko-KR" sz="3200" b="1" i="1" kern="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" panose="020B0604020202020204" pitchFamily="34" charset="0"/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200" b="1" i="1" kern="0" dirty="0" err="1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" panose="020B0604020202020204" pitchFamily="34" charset="0"/>
                </a:rPr>
                <a:t>크립토그램</a:t>
              </a:r>
              <a:r>
                <a:rPr lang="ko-KR" altLang="en-US" sz="3200" b="1" i="1" kern="0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  <a:cs typeface="Arial" panose="020B0604020202020204" pitchFamily="34" charset="0"/>
                </a:rPr>
                <a:t> 퍼즐 미니게임</a:t>
              </a:r>
              <a:endParaRPr lang="en-US" altLang="ko-KR" sz="3200" b="1" i="1" kern="0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0C377A8-9787-49F1-B650-C36171FD2442}"/>
              </a:ext>
            </a:extLst>
          </p:cNvPr>
          <p:cNvSpPr txBox="1"/>
          <p:nvPr/>
        </p:nvSpPr>
        <p:spPr>
          <a:xfrm>
            <a:off x="2458285" y="2541385"/>
            <a:ext cx="151099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 민병수</a:t>
            </a:r>
            <a:endParaRPr lang="en-US" altLang="ko-KR" sz="18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800" b="1" dirty="0">
              <a:solidFill>
                <a:srgbClr val="4B4541"/>
              </a:solidFill>
            </a:endParaRP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1EF81-26DB-45AF-B431-48161D67092D}"/>
              </a:ext>
            </a:extLst>
          </p:cNvPr>
          <p:cNvSpPr txBox="1"/>
          <p:nvPr/>
        </p:nvSpPr>
        <p:spPr>
          <a:xfrm>
            <a:off x="8321883" y="2641501"/>
            <a:ext cx="1433626" cy="332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 </a:t>
            </a:r>
            <a:r>
              <a:rPr lang="ko-KR" altLang="en-US" sz="1200" b="1" dirty="0" err="1">
                <a:solidFill>
                  <a:srgbClr val="4B4541"/>
                </a:solidFill>
              </a:rPr>
              <a:t>오규원</a:t>
            </a:r>
            <a:endParaRPr lang="en-US" altLang="ko-KR" sz="12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4" name="그래픽 23" descr="남자 옆모습">
            <a:extLst>
              <a:ext uri="{FF2B5EF4-FFF2-40B4-BE49-F238E27FC236}">
                <a16:creationId xmlns:a16="http://schemas.microsoft.com/office/drawing/2014/main" id="{F938DFD5-82E0-F607-539F-AFBA878E3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4386" y="1778624"/>
            <a:ext cx="597042" cy="597042"/>
          </a:xfrm>
          <a:prstGeom prst="rect">
            <a:avLst/>
          </a:prstGeom>
        </p:spPr>
      </p:pic>
      <p:pic>
        <p:nvPicPr>
          <p:cNvPr id="26" name="그래픽 25" descr="여성 프로필">
            <a:extLst>
              <a:ext uri="{FF2B5EF4-FFF2-40B4-BE49-F238E27FC236}">
                <a16:creationId xmlns:a16="http://schemas.microsoft.com/office/drawing/2014/main" id="{AB57EEAD-729D-9284-6240-204A4CFEB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3860" y="1815903"/>
            <a:ext cx="598359" cy="598359"/>
          </a:xfrm>
          <a:prstGeom prst="rect">
            <a:avLst/>
          </a:prstGeom>
        </p:spPr>
      </p:pic>
      <p:pic>
        <p:nvPicPr>
          <p:cNvPr id="27" name="그래픽 26" descr="남자 옆모습">
            <a:extLst>
              <a:ext uri="{FF2B5EF4-FFF2-40B4-BE49-F238E27FC236}">
                <a16:creationId xmlns:a16="http://schemas.microsoft.com/office/drawing/2014/main" id="{257C0D59-F8BC-DEFB-FC3C-8BBBD60F0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1783" y="1807220"/>
            <a:ext cx="597042" cy="597042"/>
          </a:xfrm>
          <a:prstGeom prst="rect">
            <a:avLst/>
          </a:prstGeom>
        </p:spPr>
      </p:pic>
      <p:pic>
        <p:nvPicPr>
          <p:cNvPr id="28" name="그래픽 27" descr="남자 옆모습">
            <a:extLst>
              <a:ext uri="{FF2B5EF4-FFF2-40B4-BE49-F238E27FC236}">
                <a16:creationId xmlns:a16="http://schemas.microsoft.com/office/drawing/2014/main" id="{BC34B894-7745-D844-3B82-20C3392C1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5338" y="1815904"/>
            <a:ext cx="597042" cy="59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6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/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/>
          <p:cNvSpPr/>
          <p:nvPr/>
        </p:nvSpPr>
        <p:spPr>
          <a:xfrm rot="10800000" flipV="1">
            <a:off x="377371" y="229194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/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/>
                <a:ea typeface="야놀자 야체 B"/>
              </a:rPr>
              <a:t>PPT PRESENTATION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/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/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4"/>
            <a:ext cx="531845" cy="330464"/>
            <a:chOff x="0" y="378663"/>
            <a:chExt cx="517204" cy="262045"/>
          </a:xfrm>
        </p:grpSpPr>
        <p:grpSp>
          <p:nvGrpSpPr>
            <p:cNvPr id="57" name="그룹 56"/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/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/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/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/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/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/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26704" y="528523"/>
            <a:ext cx="10413999" cy="4805414"/>
            <a:chOff x="889000" y="414694"/>
            <a:chExt cx="10413999" cy="4805414"/>
          </a:xfrm>
        </p:grpSpPr>
        <p:sp>
          <p:nvSpPr>
            <p:cNvPr id="26" name="사각형: 둥근 위쪽 모서리 25"/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800" dirty="0">
                  <a:solidFill>
                    <a:schemeClr val="tx1"/>
                  </a:solidFill>
                  <a:latin typeface="HY목각파임B"/>
                  <a:ea typeface="HY목각파임B"/>
                </a:rPr>
                <a:t>개발 목표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위쪽 모서리 26"/>
            <p:cNvSpPr/>
            <p:nvPr/>
          </p:nvSpPr>
          <p:spPr>
            <a:xfrm rot="10800000" flipH="1" flipV="1">
              <a:off x="889000" y="1000079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                          </a:t>
              </a: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890946" y="619236"/>
              <a:ext cx="1007161" cy="255941"/>
              <a:chOff x="1863401" y="378540"/>
              <a:chExt cx="1007161" cy="255941"/>
            </a:xfrm>
          </p:grpSpPr>
          <p:sp>
            <p:nvSpPr>
              <p:cNvPr id="39" name="직사각형 38"/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/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/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1523118" y="1510770"/>
            <a:ext cx="9119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ja-JP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C66B4-07D5-9D9F-8DA8-1967C9803E2D}"/>
              </a:ext>
            </a:extLst>
          </p:cNvPr>
          <p:cNvSpPr txBox="1"/>
          <p:nvPr/>
        </p:nvSpPr>
        <p:spPr>
          <a:xfrm>
            <a:off x="1260629" y="4492101"/>
            <a:ext cx="7217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CLCD</a:t>
            </a:r>
            <a:r>
              <a:rPr lang="ko-KR" altLang="en-US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에 출력된 </a:t>
            </a:r>
            <a:r>
              <a:rPr lang="ko-KR" altLang="en-US" dirty="0" err="1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크립토그램</a:t>
            </a:r>
            <a:r>
              <a:rPr lang="ko-KR" altLang="en-US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문제를 보고 </a:t>
            </a:r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Tact Switch</a:t>
            </a:r>
            <a:r>
              <a:rPr lang="ko-KR" altLang="en-US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를 눌러 알맞은 문자를 입력하여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문제를 푸는 것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BB67C-C8F4-3F82-645E-396F465953BB}"/>
              </a:ext>
            </a:extLst>
          </p:cNvPr>
          <p:cNvSpPr txBox="1"/>
          <p:nvPr/>
        </p:nvSpPr>
        <p:spPr>
          <a:xfrm>
            <a:off x="4003829" y="5415431"/>
            <a:ext cx="7741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kern="0" dirty="0">
                <a:solidFill>
                  <a:srgbClr val="747A90"/>
                </a:solidFill>
                <a:latin typeface="야놀자 야체 B"/>
                <a:ea typeface="야놀자 야체 B"/>
              </a:rPr>
              <a:t>출처</a:t>
            </a:r>
            <a:r>
              <a:rPr lang="en-US" altLang="ko-KR" sz="1000" b="1" kern="0" dirty="0">
                <a:solidFill>
                  <a:srgbClr val="747A90"/>
                </a:solidFill>
                <a:latin typeface="야놀자 야체 B"/>
                <a:ea typeface="야놀자 야체 B"/>
              </a:rPr>
              <a:t>:Cryptogram - puzzle quotes, https://play.google.com/store/apps/details?id=com.pixplicity.cryptogram</a:t>
            </a:r>
            <a:endParaRPr lang="ko-KR" alt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/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/>
          <p:cNvSpPr/>
          <p:nvPr/>
        </p:nvSpPr>
        <p:spPr>
          <a:xfrm rot="10800000" flipV="1">
            <a:off x="377371" y="229194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/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/>
                <a:ea typeface="야놀자 야체 B"/>
              </a:rPr>
              <a:t>PPT PRESENTATION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/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/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4"/>
            <a:ext cx="531845" cy="330464"/>
            <a:chOff x="0" y="378663"/>
            <a:chExt cx="517204" cy="262045"/>
          </a:xfrm>
        </p:grpSpPr>
        <p:grpSp>
          <p:nvGrpSpPr>
            <p:cNvPr id="57" name="그룹 56"/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/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/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/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/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/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/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26704" y="528523"/>
            <a:ext cx="10413999" cy="4805414"/>
            <a:chOff x="889000" y="414694"/>
            <a:chExt cx="10413999" cy="4805414"/>
          </a:xfrm>
        </p:grpSpPr>
        <p:sp>
          <p:nvSpPr>
            <p:cNvPr id="26" name="사각형: 둥근 위쪽 모서리 25"/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800" dirty="0">
                  <a:solidFill>
                    <a:schemeClr val="tx1"/>
                  </a:solidFill>
                  <a:latin typeface="HY목각파임B"/>
                  <a:ea typeface="HY목각파임B"/>
                </a:rPr>
                <a:t>변경 사항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위쪽 모서리 26"/>
            <p:cNvSpPr/>
            <p:nvPr/>
          </p:nvSpPr>
          <p:spPr>
            <a:xfrm rot="10800000" flipH="1" flipV="1">
              <a:off x="889000" y="1000079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                     </a:t>
              </a: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1.</a:t>
              </a:r>
              <a:r>
                <a: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제한 시간 기능</a:t>
              </a: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-&gt;</a:t>
              </a:r>
              <a:r>
                <a: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걸린 시간 측정으로 변경</a:t>
              </a: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2.</a:t>
              </a:r>
              <a:r>
                <a: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점수 기능 도입</a:t>
              </a: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890946" y="619236"/>
              <a:ext cx="1007161" cy="255941"/>
              <a:chOff x="1863401" y="378540"/>
              <a:chExt cx="1007161" cy="255941"/>
            </a:xfrm>
          </p:grpSpPr>
          <p:sp>
            <p:nvSpPr>
              <p:cNvPr id="39" name="직사각형 38"/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/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/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1523118" y="1510770"/>
            <a:ext cx="9119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270059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1" y="229194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PPT PRESENTATION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ko-KR" altLang="en-US" sz="11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1100" b="1" kern="0" dirty="0">
              <a:solidFill>
                <a:srgbClr val="747A9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4"/>
            <a:ext cx="531845" cy="330464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75A872D-DAB0-4B0E-AC71-9382CA82A871}"/>
              </a:ext>
            </a:extLst>
          </p:cNvPr>
          <p:cNvGrpSpPr/>
          <p:nvPr/>
        </p:nvGrpSpPr>
        <p:grpSpPr>
          <a:xfrm>
            <a:off x="855640" y="519704"/>
            <a:ext cx="10413999" cy="4816833"/>
            <a:chOff x="889000" y="414694"/>
            <a:chExt cx="10413999" cy="4816833"/>
          </a:xfrm>
        </p:grpSpPr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11523B02-AF5B-4183-8640-035C2FD1DB07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목표 기능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위쪽 모서리 26">
              <a:extLst>
                <a:ext uri="{FF2B5EF4-FFF2-40B4-BE49-F238E27FC236}">
                  <a16:creationId xmlns:a16="http://schemas.microsoft.com/office/drawing/2014/main" id="{A900CC83-E283-4B05-9D6E-D446828CCED1}"/>
                </a:ext>
              </a:extLst>
            </p:cNvPr>
            <p:cNvSpPr/>
            <p:nvPr/>
          </p:nvSpPr>
          <p:spPr>
            <a:xfrm rot="10800000" flipV="1">
              <a:off x="889000" y="1011498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C2987CD-E14E-4163-BF46-26D3FAD5A94D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6253187-EA96-4E9A-9612-104D40DE9089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D807D534-EF13-4E9A-918B-71E08AE3B05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B08FFA9-8DD6-469B-B072-F93571D438CF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4BE93BF8-33F9-41C3-8988-FABC0B4B21C7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29451C8-9C38-470E-AFB0-1D06E7AB7896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E85F62D-B128-4D26-8433-5B72B53D4204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13E087D-F587-4C1A-842F-305E470E2926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6AEEC5A-F0FB-4A08-800D-A6603335E63F}"/>
              </a:ext>
            </a:extLst>
          </p:cNvPr>
          <p:cNvGrpSpPr/>
          <p:nvPr/>
        </p:nvGrpSpPr>
        <p:grpSpPr>
          <a:xfrm>
            <a:off x="1271869" y="1166711"/>
            <a:ext cx="2219040" cy="1420784"/>
            <a:chOff x="1797047" y="532877"/>
            <a:chExt cx="3744292" cy="3367148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E55913CE-D95D-4025-BCC2-1C9C679C73AC}"/>
                </a:ext>
              </a:extLst>
            </p:cNvPr>
            <p:cNvGrpSpPr/>
            <p:nvPr/>
          </p:nvGrpSpPr>
          <p:grpSpPr>
            <a:xfrm>
              <a:off x="1797047" y="532877"/>
              <a:ext cx="3744292" cy="3367148"/>
              <a:chOff x="889000" y="414694"/>
              <a:chExt cx="5362510" cy="4822371"/>
            </a:xfrm>
          </p:grpSpPr>
          <p:sp>
            <p:nvSpPr>
              <p:cNvPr id="118" name="사각형: 둥근 위쪽 모서리 7">
                <a:extLst>
                  <a:ext uri="{FF2B5EF4-FFF2-40B4-BE49-F238E27FC236}">
                    <a16:creationId xmlns:a16="http://schemas.microsoft.com/office/drawing/2014/main" id="{1F86337E-03AC-4348-A328-6456B404F8E3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5362510" cy="602341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119" name="사각형: 둥근 위쪽 모서리 8">
                <a:extLst>
                  <a:ext uri="{FF2B5EF4-FFF2-40B4-BE49-F238E27FC236}">
                    <a16:creationId xmlns:a16="http://schemas.microsoft.com/office/drawing/2014/main" id="{B1F6C699-37DA-4AAC-8DF9-6FC000805F68}"/>
                  </a:ext>
                </a:extLst>
              </p:cNvPr>
              <p:cNvSpPr/>
              <p:nvPr/>
            </p:nvSpPr>
            <p:spPr>
              <a:xfrm rot="10800000" flipV="1">
                <a:off x="889000" y="1017037"/>
                <a:ext cx="5362510" cy="4220028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Dot Matrix</a:t>
                </a: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입력할 문자 출력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BBCF4093-7855-440E-A176-5850F5178125}"/>
                </a:ext>
              </a:extLst>
            </p:cNvPr>
            <p:cNvGrpSpPr/>
            <p:nvPr/>
          </p:nvGrpSpPr>
          <p:grpSpPr>
            <a:xfrm>
              <a:off x="4693433" y="669797"/>
              <a:ext cx="703235" cy="178707"/>
              <a:chOff x="1863401" y="378540"/>
              <a:chExt cx="1007161" cy="255941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3E85BC3D-A2BD-4329-B699-02791974B97B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BC1CFA86-291E-4BA7-88F7-32AF11CA40C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FAE4127B-D049-4695-B83A-84CBFD9963AF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CA96AF67-7C12-4DA8-A89E-0E76CE0FB0D7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A3104DA7-341B-460F-BF32-7F0178FD9344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2F0B6DAA-2D17-4DE2-86AE-41A7256B7CE8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1890421F-9B12-494E-A0C3-9658563BDFFE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6EE1806-320E-AB47-C2A8-938895113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89030" y="1811872"/>
            <a:ext cx="3830423" cy="287281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CB9BC66-0ECD-5F69-BDF8-9324622F189C}"/>
              </a:ext>
            </a:extLst>
          </p:cNvPr>
          <p:cNvGrpSpPr/>
          <p:nvPr/>
        </p:nvGrpSpPr>
        <p:grpSpPr>
          <a:xfrm>
            <a:off x="8384541" y="1295408"/>
            <a:ext cx="2219040" cy="1420784"/>
            <a:chOff x="1797047" y="532877"/>
            <a:chExt cx="3744292" cy="336714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31C830D-72A6-6965-B5C5-557FB7AF9760}"/>
                </a:ext>
              </a:extLst>
            </p:cNvPr>
            <p:cNvGrpSpPr/>
            <p:nvPr/>
          </p:nvGrpSpPr>
          <p:grpSpPr>
            <a:xfrm>
              <a:off x="1797047" y="532877"/>
              <a:ext cx="3744292" cy="3367148"/>
              <a:chOff x="889000" y="414694"/>
              <a:chExt cx="5362510" cy="4822371"/>
            </a:xfrm>
          </p:grpSpPr>
          <p:sp>
            <p:nvSpPr>
              <p:cNvPr id="20" name="사각형: 둥근 위쪽 모서리 7">
                <a:extLst>
                  <a:ext uri="{FF2B5EF4-FFF2-40B4-BE49-F238E27FC236}">
                    <a16:creationId xmlns:a16="http://schemas.microsoft.com/office/drawing/2014/main" id="{2ABADE78-478A-904B-AFCE-33E8B3365884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5362510" cy="602341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21" name="사각형: 둥근 위쪽 모서리 8">
                <a:extLst>
                  <a:ext uri="{FF2B5EF4-FFF2-40B4-BE49-F238E27FC236}">
                    <a16:creationId xmlns:a16="http://schemas.microsoft.com/office/drawing/2014/main" id="{6E08E62C-2163-7BAA-224F-EF0B3354AE1A}"/>
                  </a:ext>
                </a:extLst>
              </p:cNvPr>
              <p:cNvSpPr/>
              <p:nvPr/>
            </p:nvSpPr>
            <p:spPr>
              <a:xfrm rot="10800000" flipV="1">
                <a:off x="889000" y="1017037"/>
                <a:ext cx="5362510" cy="4220028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CLCD</a:t>
                </a:r>
              </a:p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크립토그램</a:t>
                </a:r>
                <a:endPara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ea typeface="HY목각파임B" panose="02030600000101010101" pitchFamily="18" charset="-127"/>
                  <a:cs typeface="Arial" panose="020B0604020202020204" pitchFamily="34" charset="0"/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문제 출력 및 결과 출력</a:t>
                </a:r>
                <a:endPara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ea typeface="HY목각파임B" panose="02030600000101010101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B1A3DC-9E81-3D6A-70C2-7FE5360D03D1}"/>
                </a:ext>
              </a:extLst>
            </p:cNvPr>
            <p:cNvGrpSpPr/>
            <p:nvPr/>
          </p:nvGrpSpPr>
          <p:grpSpPr>
            <a:xfrm>
              <a:off x="4693433" y="669797"/>
              <a:ext cx="703235" cy="178707"/>
              <a:chOff x="1863401" y="378540"/>
              <a:chExt cx="1007161" cy="25594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CD68FB5-F52F-D206-0574-443962B25817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007F75B0-9849-BE80-9254-8459261072B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5B13405-A4F0-4068-155A-4E2932FF2422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B3DB79D4-A1E6-A364-3FEB-1E8C6FDCF7E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DC12B7D2-4073-DB8E-5281-3356777ED7B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8CC635C-B96F-2FFF-A0BC-12F4EC700596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3480297-71B6-62B5-D7BB-E6AF4E1A30F4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8D20A5-460F-6BCC-1719-BA76C396B91C}"/>
              </a:ext>
            </a:extLst>
          </p:cNvPr>
          <p:cNvGrpSpPr/>
          <p:nvPr/>
        </p:nvGrpSpPr>
        <p:grpSpPr>
          <a:xfrm>
            <a:off x="1271869" y="2676512"/>
            <a:ext cx="2219040" cy="1420784"/>
            <a:chOff x="1797047" y="532877"/>
            <a:chExt cx="3744292" cy="336714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0FBC7C2-4ADA-E698-28B8-AD2DF961587A}"/>
                </a:ext>
              </a:extLst>
            </p:cNvPr>
            <p:cNvGrpSpPr/>
            <p:nvPr/>
          </p:nvGrpSpPr>
          <p:grpSpPr>
            <a:xfrm>
              <a:off x="1797047" y="532877"/>
              <a:ext cx="3744292" cy="3367148"/>
              <a:chOff x="889000" y="414694"/>
              <a:chExt cx="5362510" cy="4822370"/>
            </a:xfrm>
          </p:grpSpPr>
          <p:sp>
            <p:nvSpPr>
              <p:cNvPr id="36" name="사각형: 둥근 위쪽 모서리 7">
                <a:extLst>
                  <a:ext uri="{FF2B5EF4-FFF2-40B4-BE49-F238E27FC236}">
                    <a16:creationId xmlns:a16="http://schemas.microsoft.com/office/drawing/2014/main" id="{A78BC523-313B-2F58-7E6A-FB30AC131508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5362510" cy="602341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37" name="사각형: 둥근 위쪽 모서리 8">
                <a:extLst>
                  <a:ext uri="{FF2B5EF4-FFF2-40B4-BE49-F238E27FC236}">
                    <a16:creationId xmlns:a16="http://schemas.microsoft.com/office/drawing/2014/main" id="{8DEAF5DA-6CCC-4859-A0C2-BA912BACE911}"/>
                  </a:ext>
                </a:extLst>
              </p:cNvPr>
              <p:cNvSpPr/>
              <p:nvPr/>
            </p:nvSpPr>
            <p:spPr>
              <a:xfrm rot="10800000" flipV="1">
                <a:off x="889000" y="1017035"/>
                <a:ext cx="5362510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Dip Switch</a:t>
                </a: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힌트 출력 버튼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2240363-9CCE-685F-2110-DE642D1FC394}"/>
                </a:ext>
              </a:extLst>
            </p:cNvPr>
            <p:cNvGrpSpPr/>
            <p:nvPr/>
          </p:nvGrpSpPr>
          <p:grpSpPr>
            <a:xfrm>
              <a:off x="4693433" y="669797"/>
              <a:ext cx="703235" cy="178707"/>
              <a:chOff x="1863401" y="378540"/>
              <a:chExt cx="1007161" cy="25594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EF17193-5A12-D370-94B9-2726233CE554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DB9D68A-9921-31B9-A3FD-E995FA58F86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02B90066-67FB-5E37-CE0D-25374CD7CB2C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76682835-FA36-A747-F703-28EA14D2524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38418F6A-0907-A09B-BD62-CB65B3731B84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EB68C338-2DA6-157A-5F40-B7126DFF6E46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5B38F82-4F78-9B4D-3F33-D834A08BA9A8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353110-0F56-588A-6570-848DEFE4EAA4}"/>
              </a:ext>
            </a:extLst>
          </p:cNvPr>
          <p:cNvGrpSpPr/>
          <p:nvPr/>
        </p:nvGrpSpPr>
        <p:grpSpPr>
          <a:xfrm>
            <a:off x="8384541" y="2819153"/>
            <a:ext cx="2219040" cy="1420784"/>
            <a:chOff x="1797047" y="532877"/>
            <a:chExt cx="3744292" cy="3367148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2BDB142B-85AA-0DA3-0042-88EAAF586A37}"/>
                </a:ext>
              </a:extLst>
            </p:cNvPr>
            <p:cNvGrpSpPr/>
            <p:nvPr/>
          </p:nvGrpSpPr>
          <p:grpSpPr>
            <a:xfrm>
              <a:off x="1797047" y="532877"/>
              <a:ext cx="3744292" cy="3367148"/>
              <a:chOff x="889000" y="414694"/>
              <a:chExt cx="5362510" cy="4822371"/>
            </a:xfrm>
          </p:grpSpPr>
          <p:sp>
            <p:nvSpPr>
              <p:cNvPr id="82" name="사각형: 둥근 위쪽 모서리 7">
                <a:extLst>
                  <a:ext uri="{FF2B5EF4-FFF2-40B4-BE49-F238E27FC236}">
                    <a16:creationId xmlns:a16="http://schemas.microsoft.com/office/drawing/2014/main" id="{FAC0C9A4-D8AC-24AE-6D38-74E631AB60F5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5362510" cy="602341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83" name="사각형: 둥근 위쪽 모서리 8">
                <a:extLst>
                  <a:ext uri="{FF2B5EF4-FFF2-40B4-BE49-F238E27FC236}">
                    <a16:creationId xmlns:a16="http://schemas.microsoft.com/office/drawing/2014/main" id="{D8F459E9-441B-7EC2-CD43-A9D213365D89}"/>
                  </a:ext>
                </a:extLst>
              </p:cNvPr>
              <p:cNvSpPr/>
              <p:nvPr/>
            </p:nvSpPr>
            <p:spPr>
              <a:xfrm rot="10800000" flipV="1">
                <a:off x="889000" y="1017037"/>
                <a:ext cx="5362510" cy="4220028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FND</a:t>
                </a:r>
              </a:p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크립토그램</a:t>
                </a:r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 퍼즐에서 변환할 문자 출력</a:t>
                </a:r>
                <a:endPara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ea typeface="HY목각파임B" panose="02030600000101010101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EFCD091-37BE-4D7E-F18F-3293D8744168}"/>
                </a:ext>
              </a:extLst>
            </p:cNvPr>
            <p:cNvGrpSpPr/>
            <p:nvPr/>
          </p:nvGrpSpPr>
          <p:grpSpPr>
            <a:xfrm>
              <a:off x="4693433" y="669797"/>
              <a:ext cx="703235" cy="178707"/>
              <a:chOff x="1863401" y="378540"/>
              <a:chExt cx="1007161" cy="2559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F10A9A3-7381-A13A-7AC5-5A5170C688FA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DE552DE-CEA5-1895-052C-16A9C6B743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0367472-852D-B555-D278-925296F7EF6A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958A8110-B546-9676-C500-0F2BF16D727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87CBC07A-3039-1024-BC1C-2A2873648223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F7E882F-CE85-A642-CED5-6A71E9C79C12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6EE71E30-87D2-C43E-9B8D-EB7FBBC2F26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680BED39-1FE1-A4AA-E442-81604770EC5B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6688640" y="3370749"/>
            <a:ext cx="1695901" cy="24752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EFC63212-55AB-2687-C37C-36999F3B08D4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6575742" y="2094532"/>
            <a:ext cx="1808799" cy="936884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45835DB-A8F4-0755-F251-53821E8AC86C}"/>
              </a:ext>
            </a:extLst>
          </p:cNvPr>
          <p:cNvGrpSpPr/>
          <p:nvPr/>
        </p:nvGrpSpPr>
        <p:grpSpPr>
          <a:xfrm>
            <a:off x="8389767" y="4341909"/>
            <a:ext cx="2219040" cy="874997"/>
            <a:chOff x="1797047" y="532877"/>
            <a:chExt cx="3744292" cy="3367148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9006E231-1702-278C-5F99-5E0EE3D2F71C}"/>
                </a:ext>
              </a:extLst>
            </p:cNvPr>
            <p:cNvGrpSpPr/>
            <p:nvPr/>
          </p:nvGrpSpPr>
          <p:grpSpPr>
            <a:xfrm>
              <a:off x="1797047" y="532877"/>
              <a:ext cx="3744292" cy="3367148"/>
              <a:chOff x="889000" y="414694"/>
              <a:chExt cx="5362510" cy="4822370"/>
            </a:xfrm>
          </p:grpSpPr>
          <p:sp>
            <p:nvSpPr>
              <p:cNvPr id="101" name="사각형: 둥근 위쪽 모서리 7">
                <a:extLst>
                  <a:ext uri="{FF2B5EF4-FFF2-40B4-BE49-F238E27FC236}">
                    <a16:creationId xmlns:a16="http://schemas.microsoft.com/office/drawing/2014/main" id="{AD5B79F3-4F10-2A83-F466-FDA290565F0D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5362510" cy="602341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102" name="사각형: 둥근 위쪽 모서리 8">
                <a:extLst>
                  <a:ext uri="{FF2B5EF4-FFF2-40B4-BE49-F238E27FC236}">
                    <a16:creationId xmlns:a16="http://schemas.microsoft.com/office/drawing/2014/main" id="{91521FD6-A8DC-6CEC-8268-EC7C41F507A4}"/>
                  </a:ext>
                </a:extLst>
              </p:cNvPr>
              <p:cNvSpPr/>
              <p:nvPr/>
            </p:nvSpPr>
            <p:spPr>
              <a:xfrm rot="10800000" flipV="1">
                <a:off x="889000" y="1017035"/>
                <a:ext cx="5362510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Tact Switch</a:t>
                </a: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HY목각파임B" panose="02030600000101010101" pitchFamily="18" charset="-127"/>
                    <a:cs typeface="Arial" panose="020B0604020202020204" pitchFamily="34" charset="0"/>
                  </a:rPr>
                  <a:t>정답 선택</a:t>
                </a: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7970F627-14EA-DD2B-EF06-5B412D7576C6}"/>
                </a:ext>
              </a:extLst>
            </p:cNvPr>
            <p:cNvGrpSpPr/>
            <p:nvPr/>
          </p:nvGrpSpPr>
          <p:grpSpPr>
            <a:xfrm>
              <a:off x="4693433" y="669797"/>
              <a:ext cx="703235" cy="178707"/>
              <a:chOff x="1863401" y="378540"/>
              <a:chExt cx="1007161" cy="255941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1D1BAD3-B8F6-0765-0CCF-141898464B72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965865F7-C19D-1724-5B4B-20258F369E4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0FB3B028-DEBE-1AA9-ED64-A5CCEBD34FA4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EA48C398-E2E3-7870-A6B3-1D5AFC9D1FA6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CB19F91A-07EB-22BF-5EB4-0B030756C14E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E37ACAD0-0108-8498-8CC4-8002470366F4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226607A-5716-9DAA-DAC6-684F4C21F1B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DD6D9B7A-C7B9-3D7B-BC41-93FE8C9872EB}"/>
              </a:ext>
            </a:extLst>
          </p:cNvPr>
          <p:cNvCxnSpPr>
            <a:endCxn id="102" idx="0"/>
          </p:cNvCxnSpPr>
          <p:nvPr/>
        </p:nvCxnSpPr>
        <p:spPr>
          <a:xfrm>
            <a:off x="6688640" y="3618277"/>
            <a:ext cx="1701127" cy="1215777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23B947D1-02F2-DA6A-D7D9-B29DFCB1CCB1}"/>
              </a:ext>
            </a:extLst>
          </p:cNvPr>
          <p:cNvCxnSpPr>
            <a:endCxn id="119" idx="2"/>
          </p:cNvCxnSpPr>
          <p:nvPr/>
        </p:nvCxnSpPr>
        <p:spPr>
          <a:xfrm rot="10800000">
            <a:off x="3490910" y="1965836"/>
            <a:ext cx="1684773" cy="1282445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7F160789-8586-BF27-A3C1-82F972150DDA}"/>
              </a:ext>
            </a:extLst>
          </p:cNvPr>
          <p:cNvCxnSpPr>
            <a:endCxn id="37" idx="2"/>
          </p:cNvCxnSpPr>
          <p:nvPr/>
        </p:nvCxnSpPr>
        <p:spPr>
          <a:xfrm rot="10800000">
            <a:off x="3490909" y="3475636"/>
            <a:ext cx="1915592" cy="29737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9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/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/>
          <p:cNvSpPr/>
          <p:nvPr/>
        </p:nvSpPr>
        <p:spPr>
          <a:xfrm rot="10800000" flipV="1">
            <a:off x="377371" y="229194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/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/>
                <a:ea typeface="야놀자 야체 B"/>
              </a:rPr>
              <a:t>PPT PRESENTATION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/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/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4"/>
            <a:ext cx="531845" cy="330464"/>
            <a:chOff x="0" y="378663"/>
            <a:chExt cx="517204" cy="262045"/>
          </a:xfrm>
        </p:grpSpPr>
        <p:grpSp>
          <p:nvGrpSpPr>
            <p:cNvPr id="57" name="그룹 56"/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/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/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/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/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/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/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사각형: 둥근 위쪽 모서리 25"/>
          <p:cNvSpPr/>
          <p:nvPr/>
        </p:nvSpPr>
        <p:spPr>
          <a:xfrm rot="10800000" flipV="1">
            <a:off x="926704" y="528523"/>
            <a:ext cx="10413999" cy="602342"/>
          </a:xfrm>
          <a:prstGeom prst="round2SameRect">
            <a:avLst>
              <a:gd name="adj1" fmla="val 35593"/>
              <a:gd name="adj2" fmla="val 0"/>
            </a:avLst>
          </a:prstGeom>
          <a:solidFill>
            <a:srgbClr val="C2E1F3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dirty="0">
                <a:solidFill>
                  <a:schemeClr val="tx1"/>
                </a:solidFill>
                <a:latin typeface="HY목각파임B"/>
                <a:ea typeface="HY목각파임B"/>
              </a:rPr>
              <a:t>이번 주 활동</a:t>
            </a:r>
            <a:r>
              <a:rPr lang="en-US" altLang="ko-KR" sz="2800" dirty="0">
                <a:solidFill>
                  <a:schemeClr val="tx1"/>
                </a:solidFill>
                <a:latin typeface="HY목각파임B"/>
                <a:ea typeface="HY목각파임B"/>
              </a:rPr>
              <a:t>-</a:t>
            </a:r>
            <a:r>
              <a:rPr lang="ko-KR" altLang="en-US" sz="2800" dirty="0">
                <a:solidFill>
                  <a:schemeClr val="tx1"/>
                </a:solidFill>
                <a:latin typeface="HY목각파임B"/>
                <a:ea typeface="HY목각파임B"/>
              </a:rPr>
              <a:t>퍼즐 생성 코드 작성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사각형: 둥근 위쪽 모서리 26"/>
          <p:cNvSpPr/>
          <p:nvPr/>
        </p:nvSpPr>
        <p:spPr>
          <a:xfrm rot="10800000" flipH="1" flipV="1">
            <a:off x="963615" y="1130866"/>
            <a:ext cx="10413999" cy="4220029"/>
          </a:xfrm>
          <a:prstGeom prst="round2SameRect">
            <a:avLst>
              <a:gd name="adj1" fmla="val 0"/>
              <a:gd name="adj2" fmla="val 560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                          </a:t>
            </a: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9928650" y="733065"/>
            <a:ext cx="1007161" cy="255941"/>
            <a:chOff x="1863401" y="378540"/>
            <a:chExt cx="1007161" cy="255941"/>
          </a:xfrm>
        </p:grpSpPr>
        <p:sp>
          <p:nvSpPr>
            <p:cNvPr id="39" name="직사각형 38"/>
            <p:cNvSpPr/>
            <p:nvPr/>
          </p:nvSpPr>
          <p:spPr>
            <a:xfrm rot="10800000" flipV="1">
              <a:off x="1863401" y="378542"/>
              <a:ext cx="255939" cy="2559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rot="16200000">
              <a:off x="1991002" y="505446"/>
              <a:ext cx="0" cy="108000"/>
            </a:xfrm>
            <a:prstGeom prst="line">
              <a:avLst/>
            </a:prstGeom>
            <a:ln w="381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 rot="10800000" flipV="1">
              <a:off x="2239012" y="378541"/>
              <a:ext cx="255939" cy="2559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 rot="18900000">
              <a:off x="2366980" y="440705"/>
              <a:ext cx="0" cy="144000"/>
            </a:xfrm>
            <a:prstGeom prst="line">
              <a:avLst/>
            </a:prstGeom>
            <a:ln w="381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3500000">
              <a:off x="2366979" y="440703"/>
              <a:ext cx="0" cy="144000"/>
            </a:xfrm>
            <a:prstGeom prst="line">
              <a:avLst/>
            </a:prstGeom>
            <a:ln w="381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 rot="10800000" flipV="1">
              <a:off x="2614623" y="378540"/>
              <a:ext cx="255939" cy="2559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 rot="10800000" flipV="1">
              <a:off x="2690822" y="461791"/>
              <a:ext cx="103539" cy="1035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3118" y="1510770"/>
            <a:ext cx="9119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ja-JP" sz="9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C1A3E76-651A-E357-BEF4-77FE49FB678A}"/>
              </a:ext>
            </a:extLst>
          </p:cNvPr>
          <p:cNvCxnSpPr>
            <a:cxnSpLocks/>
          </p:cNvCxnSpPr>
          <p:nvPr/>
        </p:nvCxnSpPr>
        <p:spPr>
          <a:xfrm flipV="1">
            <a:off x="2308194" y="1686652"/>
            <a:ext cx="4998128" cy="319606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2DA38CB-23BC-9A67-3549-EF1FF1ED55D5}"/>
              </a:ext>
            </a:extLst>
          </p:cNvPr>
          <p:cNvCxnSpPr>
            <a:cxnSpLocks/>
          </p:cNvCxnSpPr>
          <p:nvPr/>
        </p:nvCxnSpPr>
        <p:spPr>
          <a:xfrm flipV="1">
            <a:off x="2308193" y="2121506"/>
            <a:ext cx="4998129" cy="2897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00E6D17-35EF-7899-BA07-540D4E63B762}"/>
              </a:ext>
            </a:extLst>
          </p:cNvPr>
          <p:cNvCxnSpPr>
            <a:cxnSpLocks/>
          </p:cNvCxnSpPr>
          <p:nvPr/>
        </p:nvCxnSpPr>
        <p:spPr>
          <a:xfrm flipV="1">
            <a:off x="2308194" y="3055073"/>
            <a:ext cx="4998128" cy="2161833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AA35A3F-0FE5-1643-326F-69FAEF088D9E}"/>
              </a:ext>
            </a:extLst>
          </p:cNvPr>
          <p:cNvSpPr txBox="1"/>
          <p:nvPr/>
        </p:nvSpPr>
        <p:spPr>
          <a:xfrm>
            <a:off x="7306322" y="1420427"/>
            <a:ext cx="317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무작위 문장 선정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4F03D6-9EC3-92A4-E977-C50C59A0E788}"/>
              </a:ext>
            </a:extLst>
          </p:cNvPr>
          <p:cNvSpPr txBox="1"/>
          <p:nvPr/>
        </p:nvSpPr>
        <p:spPr>
          <a:xfrm>
            <a:off x="7303480" y="1960524"/>
            <a:ext cx="317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문장 암호화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66814C-846E-6E74-0748-425B95F70992}"/>
              </a:ext>
            </a:extLst>
          </p:cNvPr>
          <p:cNvSpPr txBox="1"/>
          <p:nvPr/>
        </p:nvSpPr>
        <p:spPr>
          <a:xfrm>
            <a:off x="7303480" y="2831522"/>
            <a:ext cx="317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빈칸 퍼즐 생성</a:t>
            </a:r>
          </a:p>
        </p:txBody>
      </p:sp>
    </p:spTree>
    <p:extLst>
      <p:ext uri="{BB962C8B-B14F-4D97-AF65-F5344CB8AC3E}">
        <p14:creationId xmlns:p14="http://schemas.microsoft.com/office/powerpoint/2010/main" val="247362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/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/>
          <p:cNvSpPr/>
          <p:nvPr/>
        </p:nvSpPr>
        <p:spPr>
          <a:xfrm rot="10800000" flipV="1">
            <a:off x="377371" y="229194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/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/>
                <a:ea typeface="야놀자 야체 B"/>
              </a:rPr>
              <a:t>PPT PRESENTATION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/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/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en-US" altLang="ko-KR" sz="3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4"/>
            <a:ext cx="531845" cy="330464"/>
            <a:chOff x="0" y="378663"/>
            <a:chExt cx="517204" cy="262045"/>
          </a:xfrm>
        </p:grpSpPr>
        <p:grpSp>
          <p:nvGrpSpPr>
            <p:cNvPr id="57" name="그룹 56"/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/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/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/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/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/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/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26704" y="528523"/>
            <a:ext cx="10413999" cy="4805414"/>
            <a:chOff x="889000" y="414694"/>
            <a:chExt cx="10413999" cy="4805414"/>
          </a:xfrm>
        </p:grpSpPr>
        <p:sp>
          <p:nvSpPr>
            <p:cNvPr id="26" name="사각형: 둥근 위쪽 모서리 25"/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800" dirty="0">
                  <a:solidFill>
                    <a:schemeClr val="tx1"/>
                  </a:solidFill>
                  <a:latin typeface="HY목각파임B"/>
                  <a:ea typeface="HY목각파임B"/>
                </a:rPr>
                <a:t>추후 계획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위쪽 모서리 26"/>
            <p:cNvSpPr/>
            <p:nvPr/>
          </p:nvSpPr>
          <p:spPr>
            <a:xfrm rot="10800000" flipH="1" flipV="1">
              <a:off x="889000" y="1000079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                     </a:t>
              </a: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1.</a:t>
              </a:r>
              <a:r>
                <a:rPr lang="ko-KR" altLang="en-US" dirty="0" err="1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크립토그램</a:t>
              </a:r>
              <a:r>
                <a: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퍼즐 </a:t>
              </a: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CLCD </a:t>
              </a:r>
              <a:r>
                <a: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출력 구현</a:t>
              </a: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2.Tact </a:t>
              </a:r>
              <a:r>
                <a: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스위치와 </a:t>
              </a: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FND, Dot matrix</a:t>
              </a:r>
              <a:r>
                <a: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을 이용한 정답 입력 기능 구현</a:t>
              </a: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3. DIP Switch</a:t>
              </a:r>
              <a:r>
                <a: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를 이용한 힌트 출력 기능 구현 및 힌트 사용 횟수에 따른 점수 기능 구현</a:t>
              </a: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4. </a:t>
              </a:r>
              <a:r>
                <a:rPr lang="ko-KR" altLang="en-US" dirty="0">
                  <a:solidFill>
                    <a:schemeClr val="tx1"/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걸린 시간 측정 기능 구현</a:t>
              </a: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890946" y="619236"/>
              <a:ext cx="1007161" cy="255941"/>
              <a:chOff x="1863401" y="378540"/>
              <a:chExt cx="1007161" cy="255941"/>
            </a:xfrm>
          </p:grpSpPr>
          <p:sp>
            <p:nvSpPr>
              <p:cNvPr id="39" name="직사각형 38"/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/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/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en-US" altLang="ko-KR" sz="300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1523118" y="1510770"/>
            <a:ext cx="9119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38210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185</Words>
  <Application>Microsoft Office PowerPoint</Application>
  <PresentationFormat>와이드스크린</PresentationFormat>
  <Paragraphs>69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HY목각파임B</vt:lpstr>
      <vt:lpstr>맑은 고딕</vt:lpstr>
      <vt:lpstr>야놀자 야체 B</vt:lpstr>
      <vt:lpstr>Arial</vt:lpstr>
      <vt:lpstr>22_Office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Jeehee Lee</cp:lastModifiedBy>
  <cp:revision>45</cp:revision>
  <dcterms:created xsi:type="dcterms:W3CDTF">2021-01-06T02:47:47Z</dcterms:created>
  <dcterms:modified xsi:type="dcterms:W3CDTF">2024-05-22T07:17:55Z</dcterms:modified>
  <cp:version>1000.0000.01</cp:version>
</cp:coreProperties>
</file>