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5" r:id="rId3"/>
    <p:sldId id="268" r:id="rId4"/>
    <p:sldId id="262" r:id="rId5"/>
    <p:sldId id="267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5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0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1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2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66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6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3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1814628" cy="6850450"/>
            <a:chOff x="0" y="0"/>
            <a:chExt cx="11814628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0"/>
              <a:ext cx="11814628" cy="6690513"/>
              <a:chOff x="0" y="0"/>
              <a:chExt cx="11814628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0" y="378663"/>
                <a:ext cx="517204" cy="262045"/>
                <a:chOff x="0" y="378663"/>
                <a:chExt cx="517204" cy="262045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2DAC26EB-17DE-411B-98FC-186B57022FA4}"/>
                    </a:ext>
                  </a:extLst>
                </p:cNvPr>
                <p:cNvGrpSpPr/>
                <p:nvPr/>
              </p:nvGrpSpPr>
              <p:grpSpPr>
                <a:xfrm>
                  <a:off x="0" y="378663"/>
                  <a:ext cx="517204" cy="223678"/>
                  <a:chOff x="-10532" y="378663"/>
                  <a:chExt cx="517204" cy="22367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2482E8BD-341B-4D21-9716-7A73C9E9E82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248071" y="378663"/>
                    <a:ext cx="258601" cy="223678"/>
                  </a:xfrm>
                  <a:prstGeom prst="rect">
                    <a:avLst/>
                  </a:prstGeom>
                  <a:solidFill>
                    <a:srgbClr val="FF7C8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BA244FF-1820-4626-BB6A-816E558AB30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-10532" y="378663"/>
                    <a:ext cx="258601" cy="22367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직각 삼각형 94">
                  <a:extLst>
                    <a:ext uri="{FF2B5EF4-FFF2-40B4-BE49-F238E27FC236}">
                      <a16:creationId xmlns:a16="http://schemas.microsoft.com/office/drawing/2014/main" id="{1BA244FF-1820-4626-BB6A-816E558AB30A}"/>
                    </a:ext>
                  </a:extLst>
                </p:cNvPr>
                <p:cNvSpPr/>
                <p:nvPr/>
              </p:nvSpPr>
              <p:spPr>
                <a:xfrm rot="10800000" flipH="1">
                  <a:off x="47625" y="604708"/>
                  <a:ext cx="460384" cy="36000"/>
                </a:xfrm>
                <a:prstGeom prst="rtTriangle">
                  <a:avLst/>
                </a:prstGeom>
                <a:solidFill>
                  <a:schemeClr val="tx1">
                    <a:alpha val="37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921710" y="402450"/>
            <a:ext cx="10413999" cy="4733787"/>
            <a:chOff x="889000" y="414694"/>
            <a:chExt cx="10413999" cy="473378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9000" y="928452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78" name="타원 77"/>
            <p:cNvSpPr/>
            <p:nvPr/>
          </p:nvSpPr>
          <p:spPr>
            <a:xfrm>
              <a:off x="1669261" y="1782787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9983841" y="1807493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2896875" y="1798390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8703878" y="1798389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217471" y="2529316"/>
              <a:ext cx="1593315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900" dirty="0">
                <a:solidFill>
                  <a:srgbClr val="4B454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623101" y="2641269"/>
              <a:ext cx="1433625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이예은</a:t>
              </a:r>
              <a:endParaRPr lang="en-US" altLang="ko-KR" sz="1200" b="1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208648" y="2546995"/>
              <a:ext cx="1505430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</a:rPr>
                <a:t> 이준희</a:t>
              </a:r>
              <a:endParaRPr lang="en-US" altLang="ko-KR" sz="1200" b="1" dirty="0">
                <a:solidFill>
                  <a:srgbClr val="4B454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2595390" y="1206240"/>
            <a:ext cx="6789910" cy="5647735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" panose="020B0604020202020204" pitchFamily="34" charset="0"/>
                </a:rPr>
                <a:t>5</a:t>
              </a:r>
              <a:r>
                <a:rPr lang="ko-KR" altLang="en-US" sz="3200" b="1" i="1" kern="0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" panose="020B0604020202020204" pitchFamily="34" charset="0"/>
                </a:rPr>
                <a:t>조</a:t>
              </a:r>
              <a:endParaRPr lang="en-US" altLang="ko-KR" sz="3200" b="1" i="1" kern="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" panose="020B0604020202020204" pitchFamily="34" charset="0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i="1" kern="0" dirty="0" err="1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" panose="020B0604020202020204" pitchFamily="34" charset="0"/>
                </a:rPr>
                <a:t>크립토그램</a:t>
              </a:r>
              <a:r>
                <a:rPr lang="ko-KR" altLang="en-US" sz="3200" b="1" i="1" kern="0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" panose="020B0604020202020204" pitchFamily="34" charset="0"/>
                </a:rPr>
                <a:t> 퍼즐 미니게임</a:t>
              </a:r>
              <a:endParaRPr lang="en-US" altLang="ko-KR" sz="3200" b="1" i="1" kern="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0C377A8-9787-49F1-B650-C36171FD2442}"/>
              </a:ext>
            </a:extLst>
          </p:cNvPr>
          <p:cNvSpPr txBox="1"/>
          <p:nvPr/>
        </p:nvSpPr>
        <p:spPr>
          <a:xfrm>
            <a:off x="2458285" y="2541385"/>
            <a:ext cx="15109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 민병수</a:t>
            </a:r>
            <a:endParaRPr lang="en-US" altLang="ko-KR" sz="18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800" b="1" dirty="0">
              <a:solidFill>
                <a:srgbClr val="4B4541"/>
              </a:solidFill>
            </a:endParaRP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1EF81-26DB-45AF-B431-48161D67092D}"/>
              </a:ext>
            </a:extLst>
          </p:cNvPr>
          <p:cNvSpPr txBox="1"/>
          <p:nvPr/>
        </p:nvSpPr>
        <p:spPr>
          <a:xfrm>
            <a:off x="8321883" y="2641501"/>
            <a:ext cx="1433626" cy="33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 </a:t>
            </a:r>
            <a:r>
              <a:rPr lang="ko-KR" altLang="en-US" sz="1200" b="1" dirty="0" err="1">
                <a:solidFill>
                  <a:srgbClr val="4B4541"/>
                </a:solidFill>
              </a:rPr>
              <a:t>오규원</a:t>
            </a:r>
            <a:endParaRPr lang="en-US" altLang="ko-KR" sz="12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4" name="그래픽 23" descr="남자 옆모습">
            <a:extLst>
              <a:ext uri="{FF2B5EF4-FFF2-40B4-BE49-F238E27FC236}">
                <a16:creationId xmlns:a16="http://schemas.microsoft.com/office/drawing/2014/main" id="{F938DFD5-82E0-F607-539F-AFBA878E3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4386" y="1778624"/>
            <a:ext cx="597042" cy="597042"/>
          </a:xfrm>
          <a:prstGeom prst="rect">
            <a:avLst/>
          </a:prstGeom>
        </p:spPr>
      </p:pic>
      <p:pic>
        <p:nvPicPr>
          <p:cNvPr id="26" name="그래픽 25" descr="여성 프로필">
            <a:extLst>
              <a:ext uri="{FF2B5EF4-FFF2-40B4-BE49-F238E27FC236}">
                <a16:creationId xmlns:a16="http://schemas.microsoft.com/office/drawing/2014/main" id="{AB57EEAD-729D-9284-6240-204A4CFEB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3860" y="1815903"/>
            <a:ext cx="598359" cy="598359"/>
          </a:xfrm>
          <a:prstGeom prst="rect">
            <a:avLst/>
          </a:prstGeom>
        </p:spPr>
      </p:pic>
      <p:pic>
        <p:nvPicPr>
          <p:cNvPr id="27" name="그래픽 26" descr="남자 옆모습">
            <a:extLst>
              <a:ext uri="{FF2B5EF4-FFF2-40B4-BE49-F238E27FC236}">
                <a16:creationId xmlns:a16="http://schemas.microsoft.com/office/drawing/2014/main" id="{257C0D59-F8BC-DEFB-FC3C-8BBBD60F0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1783" y="1807220"/>
            <a:ext cx="597042" cy="597042"/>
          </a:xfrm>
          <a:prstGeom prst="rect">
            <a:avLst/>
          </a:prstGeom>
        </p:spPr>
      </p:pic>
      <p:pic>
        <p:nvPicPr>
          <p:cNvPr id="28" name="그래픽 27" descr="남자 옆모습">
            <a:extLst>
              <a:ext uri="{FF2B5EF4-FFF2-40B4-BE49-F238E27FC236}">
                <a16:creationId xmlns:a16="http://schemas.microsoft.com/office/drawing/2014/main" id="{BC34B894-7745-D844-3B82-20C3392C1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338" y="1815904"/>
            <a:ext cx="597042" cy="59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6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/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/>
          <p:cNvSpPr/>
          <p:nvPr/>
        </p:nvSpPr>
        <p:spPr>
          <a:xfrm rot="10800000" flipV="1">
            <a:off x="377371" y="229194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/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/>
                <a:ea typeface="야놀자 야체 B"/>
              </a:rPr>
              <a:t>PPT PRESENTATION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/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/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4"/>
            <a:ext cx="531845" cy="330464"/>
            <a:chOff x="0" y="378663"/>
            <a:chExt cx="517204" cy="262045"/>
          </a:xfrm>
        </p:grpSpPr>
        <p:grpSp>
          <p:nvGrpSpPr>
            <p:cNvPr id="57" name="그룹 56"/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/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/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/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/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/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/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26704" y="528523"/>
            <a:ext cx="10413999" cy="4805414"/>
            <a:chOff x="889000" y="414694"/>
            <a:chExt cx="10413999" cy="4805414"/>
          </a:xfrm>
        </p:grpSpPr>
        <p:sp>
          <p:nvSpPr>
            <p:cNvPr id="26" name="사각형: 둥근 위쪽 모서리 25"/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800" dirty="0">
                  <a:solidFill>
                    <a:schemeClr val="tx1"/>
                  </a:solidFill>
                  <a:latin typeface="HY목각파임B"/>
                  <a:ea typeface="HY목각파임B"/>
                </a:rPr>
                <a:t>개발 목표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위쪽 모서리 26"/>
            <p:cNvSpPr/>
            <p:nvPr/>
          </p:nvSpPr>
          <p:spPr>
            <a:xfrm rot="10800000" flipH="1" flipV="1">
              <a:off x="889000" y="1000079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                          </a:t>
              </a: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890946" y="619236"/>
              <a:ext cx="1007161" cy="255941"/>
              <a:chOff x="1863401" y="378540"/>
              <a:chExt cx="1007161" cy="255941"/>
            </a:xfrm>
          </p:grpSpPr>
          <p:sp>
            <p:nvSpPr>
              <p:cNvPr id="39" name="직사각형 38"/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/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/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1523118" y="1510770"/>
            <a:ext cx="9119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ja-JP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C66B4-07D5-9D9F-8DA8-1967C9803E2D}"/>
              </a:ext>
            </a:extLst>
          </p:cNvPr>
          <p:cNvSpPr txBox="1"/>
          <p:nvPr/>
        </p:nvSpPr>
        <p:spPr>
          <a:xfrm>
            <a:off x="1260629" y="4492101"/>
            <a:ext cx="721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CLCD</a:t>
            </a:r>
            <a:r>
              <a:rPr lang="ko-KR" altLang="en-US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에 출력된 </a:t>
            </a:r>
            <a:r>
              <a:rPr lang="ko-KR" altLang="en-US" dirty="0" err="1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크립토그램</a:t>
            </a:r>
            <a:r>
              <a:rPr lang="ko-KR" altLang="en-US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문제를 보고 </a:t>
            </a:r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Tact Switch</a:t>
            </a:r>
            <a:r>
              <a:rPr lang="ko-KR" altLang="en-US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를 눌러 알맞은 문자를 입력하여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문제를 푸는 것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BB67C-C8F4-3F82-645E-396F465953BB}"/>
              </a:ext>
            </a:extLst>
          </p:cNvPr>
          <p:cNvSpPr txBox="1"/>
          <p:nvPr/>
        </p:nvSpPr>
        <p:spPr>
          <a:xfrm>
            <a:off x="4003829" y="5415431"/>
            <a:ext cx="7741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kern="0" dirty="0">
                <a:solidFill>
                  <a:srgbClr val="747A90"/>
                </a:solidFill>
                <a:latin typeface="야놀자 야체 B"/>
                <a:ea typeface="야놀자 야체 B"/>
              </a:rPr>
              <a:t>출처</a:t>
            </a:r>
            <a:r>
              <a:rPr lang="en-US" altLang="ko-KR" sz="1000" b="1" kern="0" dirty="0">
                <a:solidFill>
                  <a:srgbClr val="747A90"/>
                </a:solidFill>
                <a:latin typeface="야놀자 야체 B"/>
                <a:ea typeface="야놀자 야체 B"/>
              </a:rPr>
              <a:t>:Cryptogram - puzzle quotes, https://play.google.com/store/apps/details?id=com.pixplicity.cryptogram</a:t>
            </a:r>
            <a:endParaRPr lang="ko-KR" alt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/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/>
          <p:cNvSpPr/>
          <p:nvPr/>
        </p:nvSpPr>
        <p:spPr>
          <a:xfrm rot="10800000" flipV="1">
            <a:off x="377371" y="229194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/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/>
                <a:ea typeface="야놀자 야체 B"/>
              </a:rPr>
              <a:t>PPT PRESENTATION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/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/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4"/>
            <a:ext cx="531845" cy="330464"/>
            <a:chOff x="0" y="378663"/>
            <a:chExt cx="517204" cy="262045"/>
          </a:xfrm>
        </p:grpSpPr>
        <p:grpSp>
          <p:nvGrpSpPr>
            <p:cNvPr id="57" name="그룹 56"/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/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/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/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/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/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/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26704" y="528523"/>
            <a:ext cx="10413999" cy="4805414"/>
            <a:chOff x="889000" y="414694"/>
            <a:chExt cx="10413999" cy="4805414"/>
          </a:xfrm>
        </p:grpSpPr>
        <p:sp>
          <p:nvSpPr>
            <p:cNvPr id="26" name="사각형: 둥근 위쪽 모서리 25"/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800" dirty="0">
                  <a:solidFill>
                    <a:schemeClr val="tx1"/>
                  </a:solidFill>
                  <a:latin typeface="HY목각파임B"/>
                  <a:ea typeface="HY목각파임B"/>
                </a:rPr>
                <a:t>변경 사항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위쪽 모서리 26"/>
            <p:cNvSpPr/>
            <p:nvPr/>
          </p:nvSpPr>
          <p:spPr>
            <a:xfrm rot="10800000" flipH="1" flipV="1">
              <a:off x="889000" y="1000079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                     </a:t>
              </a: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1.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제한 시간 기능</a:t>
              </a: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-&gt;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걸린 시간 측정으로 변경</a:t>
              </a: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2.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점수 기능 도입</a:t>
              </a: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890946" y="619236"/>
              <a:ext cx="1007161" cy="255941"/>
              <a:chOff x="1863401" y="378540"/>
              <a:chExt cx="1007161" cy="255941"/>
            </a:xfrm>
          </p:grpSpPr>
          <p:sp>
            <p:nvSpPr>
              <p:cNvPr id="39" name="직사각형 38"/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/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/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1523118" y="1510770"/>
            <a:ext cx="9119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270059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1" y="229194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PPT PRESENTATION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ko-KR" altLang="en-US" sz="11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1100" b="1" kern="0" dirty="0">
              <a:solidFill>
                <a:srgbClr val="747A9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4"/>
            <a:ext cx="531845" cy="330464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75A872D-DAB0-4B0E-AC71-9382CA82A871}"/>
              </a:ext>
            </a:extLst>
          </p:cNvPr>
          <p:cNvGrpSpPr/>
          <p:nvPr/>
        </p:nvGrpSpPr>
        <p:grpSpPr>
          <a:xfrm>
            <a:off x="855640" y="519704"/>
            <a:ext cx="10413999" cy="4816833"/>
            <a:chOff x="889000" y="414694"/>
            <a:chExt cx="10413999" cy="4816833"/>
          </a:xfrm>
        </p:grpSpPr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11523B02-AF5B-4183-8640-035C2FD1DB07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목표 기능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위쪽 모서리 26">
              <a:extLst>
                <a:ext uri="{FF2B5EF4-FFF2-40B4-BE49-F238E27FC236}">
                  <a16:creationId xmlns:a16="http://schemas.microsoft.com/office/drawing/2014/main" id="{A900CC83-E283-4B05-9D6E-D446828CCED1}"/>
                </a:ext>
              </a:extLst>
            </p:cNvPr>
            <p:cNvSpPr/>
            <p:nvPr/>
          </p:nvSpPr>
          <p:spPr>
            <a:xfrm rot="10800000" flipV="1">
              <a:off x="889000" y="1011498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C2987CD-E14E-4163-BF46-26D3FAD5A94D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6253187-EA96-4E9A-9612-104D40DE908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D807D534-EF13-4E9A-918B-71E08AE3B05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B08FFA9-8DD6-469B-B072-F93571D438CF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4BE93BF8-33F9-41C3-8988-FABC0B4B21C7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29451C8-9C38-470E-AFB0-1D06E7AB7896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E85F62D-B128-4D26-8433-5B72B53D4204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13E087D-F587-4C1A-842F-305E470E292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6AEEC5A-F0FB-4A08-800D-A6603335E63F}"/>
              </a:ext>
            </a:extLst>
          </p:cNvPr>
          <p:cNvGrpSpPr/>
          <p:nvPr/>
        </p:nvGrpSpPr>
        <p:grpSpPr>
          <a:xfrm>
            <a:off x="1271869" y="1166711"/>
            <a:ext cx="2219040" cy="1420784"/>
            <a:chOff x="1797047" y="532877"/>
            <a:chExt cx="3744292" cy="3367148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E55913CE-D95D-4025-BCC2-1C9C679C73AC}"/>
                </a:ext>
              </a:extLst>
            </p:cNvPr>
            <p:cNvGrpSpPr/>
            <p:nvPr/>
          </p:nvGrpSpPr>
          <p:grpSpPr>
            <a:xfrm>
              <a:off x="1797047" y="532877"/>
              <a:ext cx="3744292" cy="3367148"/>
              <a:chOff x="889000" y="414694"/>
              <a:chExt cx="5362510" cy="4822371"/>
            </a:xfrm>
          </p:grpSpPr>
          <p:sp>
            <p:nvSpPr>
              <p:cNvPr id="118" name="사각형: 둥근 위쪽 모서리 7">
                <a:extLst>
                  <a:ext uri="{FF2B5EF4-FFF2-40B4-BE49-F238E27FC236}">
                    <a16:creationId xmlns:a16="http://schemas.microsoft.com/office/drawing/2014/main" id="{1F86337E-03AC-4348-A328-6456B404F8E3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5362510" cy="602341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119" name="사각형: 둥근 위쪽 모서리 8">
                <a:extLst>
                  <a:ext uri="{FF2B5EF4-FFF2-40B4-BE49-F238E27FC236}">
                    <a16:creationId xmlns:a16="http://schemas.microsoft.com/office/drawing/2014/main" id="{B1F6C699-37DA-4AAC-8DF9-6FC000805F68}"/>
                  </a:ext>
                </a:extLst>
              </p:cNvPr>
              <p:cNvSpPr/>
              <p:nvPr/>
            </p:nvSpPr>
            <p:spPr>
              <a:xfrm rot="10800000" flipV="1">
                <a:off x="889000" y="1017037"/>
                <a:ext cx="5362510" cy="4220028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Dot Matrix</a:t>
                </a: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입력할 문자 출력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BBCF4093-7855-440E-A176-5850F5178125}"/>
                </a:ext>
              </a:extLst>
            </p:cNvPr>
            <p:cNvGrpSpPr/>
            <p:nvPr/>
          </p:nvGrpSpPr>
          <p:grpSpPr>
            <a:xfrm>
              <a:off x="4693433" y="669797"/>
              <a:ext cx="703235" cy="178707"/>
              <a:chOff x="1863401" y="378540"/>
              <a:chExt cx="1007161" cy="255941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E85BC3D-A2BD-4329-B699-02791974B97B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BC1CFA86-291E-4BA7-88F7-32AF11CA40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FAE4127B-D049-4695-B83A-84CBFD9963AF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CA96AF67-7C12-4DA8-A89E-0E76CE0FB0D7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A3104DA7-341B-460F-BF32-7F0178FD9344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2F0B6DAA-2D17-4DE2-86AE-41A7256B7CE8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1890421F-9B12-494E-A0C3-9658563BDFF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6EE1806-320E-AB47-C2A8-938895113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89030" y="1811872"/>
            <a:ext cx="3830423" cy="287281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CB9BC66-0ECD-5F69-BDF8-9324622F189C}"/>
              </a:ext>
            </a:extLst>
          </p:cNvPr>
          <p:cNvGrpSpPr/>
          <p:nvPr/>
        </p:nvGrpSpPr>
        <p:grpSpPr>
          <a:xfrm>
            <a:off x="8384541" y="1295408"/>
            <a:ext cx="2219040" cy="1420784"/>
            <a:chOff x="1797047" y="532877"/>
            <a:chExt cx="3744292" cy="336714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31C830D-72A6-6965-B5C5-557FB7AF9760}"/>
                </a:ext>
              </a:extLst>
            </p:cNvPr>
            <p:cNvGrpSpPr/>
            <p:nvPr/>
          </p:nvGrpSpPr>
          <p:grpSpPr>
            <a:xfrm>
              <a:off x="1797047" y="532877"/>
              <a:ext cx="3744292" cy="3367148"/>
              <a:chOff x="889000" y="414694"/>
              <a:chExt cx="5362510" cy="4822371"/>
            </a:xfrm>
          </p:grpSpPr>
          <p:sp>
            <p:nvSpPr>
              <p:cNvPr id="20" name="사각형: 둥근 위쪽 모서리 7">
                <a:extLst>
                  <a:ext uri="{FF2B5EF4-FFF2-40B4-BE49-F238E27FC236}">
                    <a16:creationId xmlns:a16="http://schemas.microsoft.com/office/drawing/2014/main" id="{2ABADE78-478A-904B-AFCE-33E8B3365884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5362510" cy="602341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21" name="사각형: 둥근 위쪽 모서리 8">
                <a:extLst>
                  <a:ext uri="{FF2B5EF4-FFF2-40B4-BE49-F238E27FC236}">
                    <a16:creationId xmlns:a16="http://schemas.microsoft.com/office/drawing/2014/main" id="{6E08E62C-2163-7BAA-224F-EF0B3354AE1A}"/>
                  </a:ext>
                </a:extLst>
              </p:cNvPr>
              <p:cNvSpPr/>
              <p:nvPr/>
            </p:nvSpPr>
            <p:spPr>
              <a:xfrm rot="10800000" flipV="1">
                <a:off x="889000" y="1017037"/>
                <a:ext cx="5362510" cy="4220028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CLCD</a:t>
                </a:r>
              </a:p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크립토그램</a:t>
                </a:r>
                <a:endPara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ea typeface="HY목각파임B" panose="02030600000101010101" pitchFamily="18" charset="-127"/>
                  <a:cs typeface="Arial" panose="020B0604020202020204" pitchFamily="34" charset="0"/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문제 출력 및 결과 출력</a:t>
                </a:r>
                <a:endPara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ea typeface="HY목각파임B" panose="02030600000101010101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B1A3DC-9E81-3D6A-70C2-7FE5360D03D1}"/>
                </a:ext>
              </a:extLst>
            </p:cNvPr>
            <p:cNvGrpSpPr/>
            <p:nvPr/>
          </p:nvGrpSpPr>
          <p:grpSpPr>
            <a:xfrm>
              <a:off x="4693433" y="669797"/>
              <a:ext cx="703235" cy="178707"/>
              <a:chOff x="1863401" y="378540"/>
              <a:chExt cx="1007161" cy="25594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CD68FB5-F52F-D206-0574-443962B25817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07F75B0-9849-BE80-9254-8459261072B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5B13405-A4F0-4068-155A-4E2932FF2422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B3DB79D4-A1E6-A364-3FEB-1E8C6FDCF7E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DC12B7D2-4073-DB8E-5281-3356777ED7B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8CC635C-B96F-2FFF-A0BC-12F4EC700596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3480297-71B6-62B5-D7BB-E6AF4E1A30F4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8D20A5-460F-6BCC-1719-BA76C396B91C}"/>
              </a:ext>
            </a:extLst>
          </p:cNvPr>
          <p:cNvGrpSpPr/>
          <p:nvPr/>
        </p:nvGrpSpPr>
        <p:grpSpPr>
          <a:xfrm>
            <a:off x="1271869" y="2676512"/>
            <a:ext cx="2219040" cy="1420784"/>
            <a:chOff x="1797047" y="532877"/>
            <a:chExt cx="3744292" cy="33671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0FBC7C2-4ADA-E698-28B8-AD2DF961587A}"/>
                </a:ext>
              </a:extLst>
            </p:cNvPr>
            <p:cNvGrpSpPr/>
            <p:nvPr/>
          </p:nvGrpSpPr>
          <p:grpSpPr>
            <a:xfrm>
              <a:off x="1797047" y="532877"/>
              <a:ext cx="3744292" cy="3367148"/>
              <a:chOff x="889000" y="414694"/>
              <a:chExt cx="5362510" cy="4822370"/>
            </a:xfrm>
          </p:grpSpPr>
          <p:sp>
            <p:nvSpPr>
              <p:cNvPr id="36" name="사각형: 둥근 위쪽 모서리 7">
                <a:extLst>
                  <a:ext uri="{FF2B5EF4-FFF2-40B4-BE49-F238E27FC236}">
                    <a16:creationId xmlns:a16="http://schemas.microsoft.com/office/drawing/2014/main" id="{A78BC523-313B-2F58-7E6A-FB30AC131508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5362510" cy="602341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37" name="사각형: 둥근 위쪽 모서리 8">
                <a:extLst>
                  <a:ext uri="{FF2B5EF4-FFF2-40B4-BE49-F238E27FC236}">
                    <a16:creationId xmlns:a16="http://schemas.microsoft.com/office/drawing/2014/main" id="{8DEAF5DA-6CCC-4859-A0C2-BA912BACE911}"/>
                  </a:ext>
                </a:extLst>
              </p:cNvPr>
              <p:cNvSpPr/>
              <p:nvPr/>
            </p:nvSpPr>
            <p:spPr>
              <a:xfrm rot="10800000" flipV="1">
                <a:off x="889000" y="1017035"/>
                <a:ext cx="5362510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Dip Switch</a:t>
                </a: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힌트 출력 버튼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2240363-9CCE-685F-2110-DE642D1FC394}"/>
                </a:ext>
              </a:extLst>
            </p:cNvPr>
            <p:cNvGrpSpPr/>
            <p:nvPr/>
          </p:nvGrpSpPr>
          <p:grpSpPr>
            <a:xfrm>
              <a:off x="4693433" y="669797"/>
              <a:ext cx="703235" cy="178707"/>
              <a:chOff x="1863401" y="378540"/>
              <a:chExt cx="1007161" cy="25594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EF17193-5A12-D370-94B9-2726233CE554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DB9D68A-9921-31B9-A3FD-E995FA58F8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02B90066-67FB-5E37-CE0D-25374CD7CB2C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76682835-FA36-A747-F703-28EA14D2524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38418F6A-0907-A09B-BD62-CB65B3731B84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B68C338-2DA6-157A-5F40-B7126DFF6E46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5B38F82-4F78-9B4D-3F33-D834A08BA9A8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353110-0F56-588A-6570-848DEFE4EAA4}"/>
              </a:ext>
            </a:extLst>
          </p:cNvPr>
          <p:cNvGrpSpPr/>
          <p:nvPr/>
        </p:nvGrpSpPr>
        <p:grpSpPr>
          <a:xfrm>
            <a:off x="8384541" y="2819153"/>
            <a:ext cx="2219040" cy="1420784"/>
            <a:chOff x="1797047" y="532877"/>
            <a:chExt cx="3744292" cy="3367148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BDB142B-85AA-0DA3-0042-88EAAF586A37}"/>
                </a:ext>
              </a:extLst>
            </p:cNvPr>
            <p:cNvGrpSpPr/>
            <p:nvPr/>
          </p:nvGrpSpPr>
          <p:grpSpPr>
            <a:xfrm>
              <a:off x="1797047" y="532877"/>
              <a:ext cx="3744292" cy="3367148"/>
              <a:chOff x="889000" y="414694"/>
              <a:chExt cx="5362510" cy="4822371"/>
            </a:xfrm>
          </p:grpSpPr>
          <p:sp>
            <p:nvSpPr>
              <p:cNvPr id="82" name="사각형: 둥근 위쪽 모서리 7">
                <a:extLst>
                  <a:ext uri="{FF2B5EF4-FFF2-40B4-BE49-F238E27FC236}">
                    <a16:creationId xmlns:a16="http://schemas.microsoft.com/office/drawing/2014/main" id="{FAC0C9A4-D8AC-24AE-6D38-74E631AB60F5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5362510" cy="602341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83" name="사각형: 둥근 위쪽 모서리 8">
                <a:extLst>
                  <a:ext uri="{FF2B5EF4-FFF2-40B4-BE49-F238E27FC236}">
                    <a16:creationId xmlns:a16="http://schemas.microsoft.com/office/drawing/2014/main" id="{D8F459E9-441B-7EC2-CD43-A9D213365D89}"/>
                  </a:ext>
                </a:extLst>
              </p:cNvPr>
              <p:cNvSpPr/>
              <p:nvPr/>
            </p:nvSpPr>
            <p:spPr>
              <a:xfrm rot="10800000" flipV="1">
                <a:off x="889000" y="1017037"/>
                <a:ext cx="5362510" cy="4220028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FND</a:t>
                </a:r>
              </a:p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크립토그램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 퍼즐에서 변환할 문자 출력</a:t>
                </a:r>
                <a:endPara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ea typeface="HY목각파임B" panose="02030600000101010101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EFCD091-37BE-4D7E-F18F-3293D8744168}"/>
                </a:ext>
              </a:extLst>
            </p:cNvPr>
            <p:cNvGrpSpPr/>
            <p:nvPr/>
          </p:nvGrpSpPr>
          <p:grpSpPr>
            <a:xfrm>
              <a:off x="4693433" y="669797"/>
              <a:ext cx="703235" cy="178707"/>
              <a:chOff x="1863401" y="378540"/>
              <a:chExt cx="1007161" cy="2559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F10A9A3-7381-A13A-7AC5-5A5170C688FA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DE552DE-CEA5-1895-052C-16A9C6B743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0367472-852D-B555-D278-925296F7EF6A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958A8110-B546-9676-C500-0F2BF16D72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87CBC07A-3039-1024-BC1C-2A2873648223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F7E882F-CE85-A642-CED5-6A71E9C79C12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EE71E30-87D2-C43E-9B8D-EB7FBBC2F26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680BED39-1FE1-A4AA-E442-81604770EC5B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6688640" y="3370749"/>
            <a:ext cx="1695901" cy="2475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EFC63212-55AB-2687-C37C-36999F3B08D4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6575742" y="2094532"/>
            <a:ext cx="1808799" cy="936884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45835DB-A8F4-0755-F251-53821E8AC86C}"/>
              </a:ext>
            </a:extLst>
          </p:cNvPr>
          <p:cNvGrpSpPr/>
          <p:nvPr/>
        </p:nvGrpSpPr>
        <p:grpSpPr>
          <a:xfrm>
            <a:off x="8389767" y="4341909"/>
            <a:ext cx="2219040" cy="874997"/>
            <a:chOff x="1797047" y="532877"/>
            <a:chExt cx="3744292" cy="3367148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9006E231-1702-278C-5F99-5E0EE3D2F71C}"/>
                </a:ext>
              </a:extLst>
            </p:cNvPr>
            <p:cNvGrpSpPr/>
            <p:nvPr/>
          </p:nvGrpSpPr>
          <p:grpSpPr>
            <a:xfrm>
              <a:off x="1797047" y="532877"/>
              <a:ext cx="3744292" cy="3367148"/>
              <a:chOff x="889000" y="414694"/>
              <a:chExt cx="5362510" cy="4822370"/>
            </a:xfrm>
          </p:grpSpPr>
          <p:sp>
            <p:nvSpPr>
              <p:cNvPr id="101" name="사각형: 둥근 위쪽 모서리 7">
                <a:extLst>
                  <a:ext uri="{FF2B5EF4-FFF2-40B4-BE49-F238E27FC236}">
                    <a16:creationId xmlns:a16="http://schemas.microsoft.com/office/drawing/2014/main" id="{AD5B79F3-4F10-2A83-F466-FDA290565F0D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5362510" cy="602341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102" name="사각형: 둥근 위쪽 모서리 8">
                <a:extLst>
                  <a:ext uri="{FF2B5EF4-FFF2-40B4-BE49-F238E27FC236}">
                    <a16:creationId xmlns:a16="http://schemas.microsoft.com/office/drawing/2014/main" id="{91521FD6-A8DC-6CEC-8268-EC7C41F507A4}"/>
                  </a:ext>
                </a:extLst>
              </p:cNvPr>
              <p:cNvSpPr/>
              <p:nvPr/>
            </p:nvSpPr>
            <p:spPr>
              <a:xfrm rot="10800000" flipV="1">
                <a:off x="889000" y="1017035"/>
                <a:ext cx="5362510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Tact Switch</a:t>
                </a: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정답 선택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7970F627-14EA-DD2B-EF06-5B412D7576C6}"/>
                </a:ext>
              </a:extLst>
            </p:cNvPr>
            <p:cNvGrpSpPr/>
            <p:nvPr/>
          </p:nvGrpSpPr>
          <p:grpSpPr>
            <a:xfrm>
              <a:off x="4693433" y="669797"/>
              <a:ext cx="703235" cy="178707"/>
              <a:chOff x="1863401" y="378540"/>
              <a:chExt cx="1007161" cy="255941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1D1BAD3-B8F6-0765-0CCF-141898464B72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965865F7-C19D-1724-5B4B-20258F369E4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0FB3B028-DEBE-1AA9-ED64-A5CCEBD34FA4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EA48C398-E2E3-7870-A6B3-1D5AFC9D1FA6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CB19F91A-07EB-22BF-5EB4-0B030756C14E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E37ACAD0-0108-8498-8CC4-8002470366F4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226607A-5716-9DAA-DAC6-684F4C21F1B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DD6D9B7A-C7B9-3D7B-BC41-93FE8C9872EB}"/>
              </a:ext>
            </a:extLst>
          </p:cNvPr>
          <p:cNvCxnSpPr>
            <a:endCxn id="102" idx="0"/>
          </p:cNvCxnSpPr>
          <p:nvPr/>
        </p:nvCxnSpPr>
        <p:spPr>
          <a:xfrm>
            <a:off x="6688640" y="3618277"/>
            <a:ext cx="1701127" cy="1215777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23B947D1-02F2-DA6A-D7D9-B29DFCB1CCB1}"/>
              </a:ext>
            </a:extLst>
          </p:cNvPr>
          <p:cNvCxnSpPr>
            <a:endCxn id="119" idx="2"/>
          </p:cNvCxnSpPr>
          <p:nvPr/>
        </p:nvCxnSpPr>
        <p:spPr>
          <a:xfrm rot="10800000">
            <a:off x="3490910" y="1965836"/>
            <a:ext cx="1684773" cy="1282445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A285467-636F-F179-D8E6-D072A5DFEA8D}"/>
              </a:ext>
            </a:extLst>
          </p:cNvPr>
          <p:cNvGrpSpPr/>
          <p:nvPr/>
        </p:nvGrpSpPr>
        <p:grpSpPr>
          <a:xfrm>
            <a:off x="1290527" y="4155683"/>
            <a:ext cx="2219040" cy="1104981"/>
            <a:chOff x="1797047" y="532877"/>
            <a:chExt cx="3744292" cy="3367148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457A9527-DFAA-7EE5-9B39-15D0A02767D1}"/>
                </a:ext>
              </a:extLst>
            </p:cNvPr>
            <p:cNvGrpSpPr/>
            <p:nvPr/>
          </p:nvGrpSpPr>
          <p:grpSpPr>
            <a:xfrm>
              <a:off x="1797047" y="532877"/>
              <a:ext cx="3744292" cy="3367148"/>
              <a:chOff x="889000" y="414694"/>
              <a:chExt cx="5362510" cy="4822370"/>
            </a:xfrm>
          </p:grpSpPr>
          <p:sp>
            <p:nvSpPr>
              <p:cNvPr id="129" name="사각형: 둥근 위쪽 모서리 7">
                <a:extLst>
                  <a:ext uri="{FF2B5EF4-FFF2-40B4-BE49-F238E27FC236}">
                    <a16:creationId xmlns:a16="http://schemas.microsoft.com/office/drawing/2014/main" id="{4998E744-741D-D69B-0EB6-50DCB4EC128F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5362510" cy="602341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130" name="사각형: 둥근 위쪽 모서리 8">
                <a:extLst>
                  <a:ext uri="{FF2B5EF4-FFF2-40B4-BE49-F238E27FC236}">
                    <a16:creationId xmlns:a16="http://schemas.microsoft.com/office/drawing/2014/main" id="{252758AF-01AB-68DA-F67E-1B1D87269D23}"/>
                  </a:ext>
                </a:extLst>
              </p:cNvPr>
              <p:cNvSpPr/>
              <p:nvPr/>
            </p:nvSpPr>
            <p:spPr>
              <a:xfrm rot="10800000" flipV="1">
                <a:off x="889000" y="1017035"/>
                <a:ext cx="5362510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FND</a:t>
                </a: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걸린 시간 출력</a:t>
                </a: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9A7C44F-E29E-9940-24C5-C6F3630FDA77}"/>
                </a:ext>
              </a:extLst>
            </p:cNvPr>
            <p:cNvGrpSpPr/>
            <p:nvPr/>
          </p:nvGrpSpPr>
          <p:grpSpPr>
            <a:xfrm>
              <a:off x="4693433" y="669797"/>
              <a:ext cx="703235" cy="178707"/>
              <a:chOff x="1863401" y="378540"/>
              <a:chExt cx="1007161" cy="255941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16E39B3-C8A3-9355-3CFD-7B1AEE80339A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29388CF1-EF99-23CD-438B-8014B76512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513F114-1CA1-063B-35BA-8C0ACCA2FA20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320C99E3-4988-8664-FB16-5B7CE1E350F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EF0A0E5C-13E9-3C72-1BD6-F0A3D70C5A11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5A95832A-C26F-F656-CF4E-DCBF69C6E6FD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E1866577-0C74-D6DE-09FA-10D98D24BB18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7F160789-8586-BF27-A3C1-82F972150DDA}"/>
              </a:ext>
            </a:extLst>
          </p:cNvPr>
          <p:cNvCxnSpPr>
            <a:endCxn id="37" idx="2"/>
          </p:cNvCxnSpPr>
          <p:nvPr/>
        </p:nvCxnSpPr>
        <p:spPr>
          <a:xfrm rot="10800000">
            <a:off x="3490909" y="3475636"/>
            <a:ext cx="1915592" cy="29737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A6FB1D-09FA-DAC8-39C5-82286EEC567D}"/>
              </a:ext>
            </a:extLst>
          </p:cNvPr>
          <p:cNvCxnSpPr>
            <a:endCxn id="130" idx="2"/>
          </p:cNvCxnSpPr>
          <p:nvPr/>
        </p:nvCxnSpPr>
        <p:spPr>
          <a:xfrm rot="10800000" flipV="1">
            <a:off x="3509567" y="4097297"/>
            <a:ext cx="1399784" cy="679886"/>
          </a:xfrm>
          <a:prstGeom prst="bent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9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/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/>
          <p:cNvSpPr/>
          <p:nvPr/>
        </p:nvSpPr>
        <p:spPr>
          <a:xfrm rot="10800000" flipV="1">
            <a:off x="377371" y="229194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/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/>
                <a:ea typeface="야놀자 야체 B"/>
              </a:rPr>
              <a:t>PPT PRESENTATION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/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/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4"/>
            <a:ext cx="531845" cy="330464"/>
            <a:chOff x="0" y="378663"/>
            <a:chExt cx="517204" cy="262045"/>
          </a:xfrm>
        </p:grpSpPr>
        <p:grpSp>
          <p:nvGrpSpPr>
            <p:cNvPr id="57" name="그룹 56"/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/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/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/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/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/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/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사각형: 둥근 위쪽 모서리 25"/>
          <p:cNvSpPr/>
          <p:nvPr/>
        </p:nvSpPr>
        <p:spPr>
          <a:xfrm rot="10800000" flipV="1">
            <a:off x="926704" y="528523"/>
            <a:ext cx="10413999" cy="602342"/>
          </a:xfrm>
          <a:prstGeom prst="round2SameRect">
            <a:avLst>
              <a:gd name="adj1" fmla="val 35593"/>
              <a:gd name="adj2" fmla="val 0"/>
            </a:avLst>
          </a:prstGeom>
          <a:solidFill>
            <a:srgbClr val="C2E1F3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dirty="0">
                <a:solidFill>
                  <a:schemeClr val="tx1"/>
                </a:solidFill>
                <a:latin typeface="HY목각파임B"/>
                <a:ea typeface="HY목각파임B"/>
              </a:rPr>
              <a:t>이번 주 활동</a:t>
            </a:r>
            <a:r>
              <a:rPr lang="en-US" altLang="ko-KR" sz="2800" dirty="0">
                <a:solidFill>
                  <a:schemeClr val="tx1"/>
                </a:solidFill>
                <a:latin typeface="HY목각파임B"/>
                <a:ea typeface="HY목각파임B"/>
              </a:rPr>
              <a:t>-</a:t>
            </a:r>
            <a:r>
              <a:rPr lang="ko-KR" altLang="en-US" sz="2800" dirty="0">
                <a:solidFill>
                  <a:schemeClr val="tx1"/>
                </a:solidFill>
                <a:latin typeface="HY목각파임B"/>
                <a:ea typeface="HY목각파임B"/>
              </a:rPr>
              <a:t>퍼즐 생성 코드 작성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사각형: 둥근 위쪽 모서리 26"/>
          <p:cNvSpPr/>
          <p:nvPr/>
        </p:nvSpPr>
        <p:spPr>
          <a:xfrm rot="10800000" flipH="1" flipV="1">
            <a:off x="963615" y="1130866"/>
            <a:ext cx="10413999" cy="4220029"/>
          </a:xfrm>
          <a:prstGeom prst="round2SameRect">
            <a:avLst>
              <a:gd name="adj1" fmla="val 0"/>
              <a:gd name="adj2" fmla="val 560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                          </a:t>
            </a: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9928650" y="733065"/>
            <a:ext cx="1007161" cy="255941"/>
            <a:chOff x="1863401" y="378540"/>
            <a:chExt cx="1007161" cy="255941"/>
          </a:xfrm>
        </p:grpSpPr>
        <p:sp>
          <p:nvSpPr>
            <p:cNvPr id="39" name="직사각형 38"/>
            <p:cNvSpPr/>
            <p:nvPr/>
          </p:nvSpPr>
          <p:spPr>
            <a:xfrm rot="10800000" flipV="1">
              <a:off x="1863401" y="378542"/>
              <a:ext cx="255939" cy="2559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rot="16200000">
              <a:off x="1991002" y="505446"/>
              <a:ext cx="0" cy="108000"/>
            </a:xfrm>
            <a:prstGeom prst="line">
              <a:avLst/>
            </a:prstGeom>
            <a:ln w="381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 rot="10800000" flipV="1">
              <a:off x="2239012" y="378541"/>
              <a:ext cx="255939" cy="2559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 rot="18900000">
              <a:off x="2366980" y="440705"/>
              <a:ext cx="0" cy="144000"/>
            </a:xfrm>
            <a:prstGeom prst="line">
              <a:avLst/>
            </a:prstGeom>
            <a:ln w="381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3500000">
              <a:off x="2366979" y="440703"/>
              <a:ext cx="0" cy="144000"/>
            </a:xfrm>
            <a:prstGeom prst="line">
              <a:avLst/>
            </a:prstGeom>
            <a:ln w="381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 rot="10800000" flipV="1">
              <a:off x="2614623" y="378540"/>
              <a:ext cx="255939" cy="2559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 rot="10800000" flipV="1">
              <a:off x="2690822" y="461791"/>
              <a:ext cx="103539" cy="1035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3118" y="1510770"/>
            <a:ext cx="9119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ja-JP" sz="9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1A3E76-651A-E357-BEF4-77FE49FB678A}"/>
              </a:ext>
            </a:extLst>
          </p:cNvPr>
          <p:cNvCxnSpPr>
            <a:cxnSpLocks/>
          </p:cNvCxnSpPr>
          <p:nvPr/>
        </p:nvCxnSpPr>
        <p:spPr>
          <a:xfrm flipV="1">
            <a:off x="2308194" y="1686652"/>
            <a:ext cx="4998128" cy="319606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2DA38CB-23BC-9A67-3549-EF1FF1ED55D5}"/>
              </a:ext>
            </a:extLst>
          </p:cNvPr>
          <p:cNvCxnSpPr>
            <a:cxnSpLocks/>
          </p:cNvCxnSpPr>
          <p:nvPr/>
        </p:nvCxnSpPr>
        <p:spPr>
          <a:xfrm flipV="1">
            <a:off x="2308193" y="2121506"/>
            <a:ext cx="4998129" cy="2897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00E6D17-35EF-7899-BA07-540D4E63B762}"/>
              </a:ext>
            </a:extLst>
          </p:cNvPr>
          <p:cNvCxnSpPr>
            <a:cxnSpLocks/>
          </p:cNvCxnSpPr>
          <p:nvPr/>
        </p:nvCxnSpPr>
        <p:spPr>
          <a:xfrm flipV="1">
            <a:off x="2308194" y="3055073"/>
            <a:ext cx="4998128" cy="2161833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AA35A3F-0FE5-1643-326F-69FAEF088D9E}"/>
              </a:ext>
            </a:extLst>
          </p:cNvPr>
          <p:cNvSpPr txBox="1"/>
          <p:nvPr/>
        </p:nvSpPr>
        <p:spPr>
          <a:xfrm>
            <a:off x="7306322" y="1420427"/>
            <a:ext cx="317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무작위 문장 선정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4F03D6-9EC3-92A4-E977-C50C59A0E788}"/>
              </a:ext>
            </a:extLst>
          </p:cNvPr>
          <p:cNvSpPr txBox="1"/>
          <p:nvPr/>
        </p:nvSpPr>
        <p:spPr>
          <a:xfrm>
            <a:off x="7303480" y="1960524"/>
            <a:ext cx="317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문장 암호화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66814C-846E-6E74-0748-425B95F70992}"/>
              </a:ext>
            </a:extLst>
          </p:cNvPr>
          <p:cNvSpPr txBox="1"/>
          <p:nvPr/>
        </p:nvSpPr>
        <p:spPr>
          <a:xfrm>
            <a:off x="7303480" y="2831522"/>
            <a:ext cx="317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빈칸 퍼즐 생성</a:t>
            </a:r>
          </a:p>
        </p:txBody>
      </p:sp>
    </p:spTree>
    <p:extLst>
      <p:ext uri="{BB962C8B-B14F-4D97-AF65-F5344CB8AC3E}">
        <p14:creationId xmlns:p14="http://schemas.microsoft.com/office/powerpoint/2010/main" val="247362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/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/>
          <p:cNvSpPr/>
          <p:nvPr/>
        </p:nvSpPr>
        <p:spPr>
          <a:xfrm rot="10800000" flipV="1">
            <a:off x="377371" y="229194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/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/>
                <a:ea typeface="야놀자 야체 B"/>
              </a:rPr>
              <a:t>PPT PRESENTATION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/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/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4"/>
            <a:ext cx="531845" cy="330464"/>
            <a:chOff x="0" y="378663"/>
            <a:chExt cx="517204" cy="262045"/>
          </a:xfrm>
        </p:grpSpPr>
        <p:grpSp>
          <p:nvGrpSpPr>
            <p:cNvPr id="57" name="그룹 56"/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/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/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/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/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/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/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26704" y="528523"/>
            <a:ext cx="10413999" cy="4805414"/>
            <a:chOff x="889000" y="414694"/>
            <a:chExt cx="10413999" cy="4805414"/>
          </a:xfrm>
        </p:grpSpPr>
        <p:sp>
          <p:nvSpPr>
            <p:cNvPr id="26" name="사각형: 둥근 위쪽 모서리 25"/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800" dirty="0">
                  <a:solidFill>
                    <a:schemeClr val="tx1"/>
                  </a:solidFill>
                  <a:latin typeface="HY목각파임B"/>
                  <a:ea typeface="HY목각파임B"/>
                </a:rPr>
                <a:t>추후 계획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위쪽 모서리 26"/>
            <p:cNvSpPr/>
            <p:nvPr/>
          </p:nvSpPr>
          <p:spPr>
            <a:xfrm rot="10800000" flipH="1" flipV="1">
              <a:off x="889000" y="1000079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                     </a:t>
              </a: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1.</a:t>
              </a:r>
              <a:r>
                <a:rPr lang="ko-KR" altLang="en-US" dirty="0" err="1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크립토그램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퍼즐 </a:t>
              </a: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CLCD 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출력 구현</a:t>
              </a: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2.Tact 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스위치와 </a:t>
              </a: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FND, Dot matrix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을 이용한 정답 입력 기능 구현</a:t>
              </a: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3. DIP Switch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를 이용한 힌트 출력 기능 구현 및 힌트 사용 횟수에 따른 점수 기능 구현</a:t>
              </a: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4. 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걸린 시간 측정 기능 구현 및 </a:t>
              </a: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FND 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출력 구현</a:t>
              </a: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</a:t>
              </a: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890946" y="619236"/>
              <a:ext cx="1007161" cy="255941"/>
              <a:chOff x="1863401" y="378540"/>
              <a:chExt cx="1007161" cy="255941"/>
            </a:xfrm>
          </p:grpSpPr>
          <p:sp>
            <p:nvSpPr>
              <p:cNvPr id="39" name="직사각형 38"/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/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/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1523118" y="1510770"/>
            <a:ext cx="9119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38210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193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HY목각파임B</vt:lpstr>
      <vt:lpstr>맑은 고딕</vt:lpstr>
      <vt:lpstr>야놀자 야체 B</vt:lpstr>
      <vt:lpstr>Arial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Jeehee Lee</cp:lastModifiedBy>
  <cp:revision>44</cp:revision>
  <dcterms:created xsi:type="dcterms:W3CDTF">2021-01-06T02:47:47Z</dcterms:created>
  <dcterms:modified xsi:type="dcterms:W3CDTF">2024-05-22T04:31:23Z</dcterms:modified>
  <cp:version>1000.0000.01</cp:version>
</cp:coreProperties>
</file>