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51" d="100"/>
          <a:sy n="51" d="100"/>
        </p:scale>
        <p:origin x="92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ADA6D-B5F6-7381-B7B8-0D97D6E9A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D0CABB-0170-1092-32F4-C794CDBDF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54774-7EAD-57D6-BCC5-B0F6A625B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C4A1-8611-4E39-B39C-063E76B2EB53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29F15-DA85-49FD-B4DA-1B91049EE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B2B0F2-2494-1B1F-AE21-A7234062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1CE4-9DD8-4D4D-AA5D-D2D66C534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31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A3CB2-D574-522F-48E3-BF94E7A9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B38E93-6493-77CF-A6E0-CB1D499D2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C9903-8511-ED7C-D51A-0BEDDA27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C4A1-8611-4E39-B39C-063E76B2EB53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668BF-AF76-44CC-7BFE-CAE279782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0138A-915C-E254-7450-CF8A882C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1CE4-9DD8-4D4D-AA5D-D2D66C534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5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443D1B-7EAD-2905-F1EC-2CE6D81A9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EA3AE6-D56E-6715-FB6A-3D62DBFF2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B051D-8995-B457-B61B-B3935F3B0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C4A1-8611-4E39-B39C-063E76B2EB53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40833-4F9F-D482-D956-3AF2E9833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50A6EA-C7DE-814D-6515-3AA08D0D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1CE4-9DD8-4D4D-AA5D-D2D66C534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31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A9268-04C2-3892-70F6-BE2D8399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E72F9F-B498-EF67-ED7E-E08E9F11B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CC6E81-E1C8-8984-E153-F32AB2BF4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C4A1-8611-4E39-B39C-063E76B2EB53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4F6979-895A-3032-AC67-EC6E16FC2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8F936-C636-717A-E576-2DF14A33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1CE4-9DD8-4D4D-AA5D-D2D66C534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87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75046-9BD8-5B7E-01D4-A15570DC9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AAB355-B47C-C149-B8A1-48EBF260A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6957E-66DA-DBD7-D7BF-CDF92A48A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C4A1-8611-4E39-B39C-063E76B2EB53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AF5D2F-3104-7E8E-8403-A9389BB37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5C503B-D3AF-3CDC-4FB1-F4D08D596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1CE4-9DD8-4D4D-AA5D-D2D66C534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26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428EA-C13F-25C7-A745-E0F48F03D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4CEED-F472-154B-44F9-90D29BFAE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C3D3F2-57FC-155A-49D2-3A4501A0B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AB6034-7B8F-0C36-5455-451FB5D6B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C4A1-8611-4E39-B39C-063E76B2EB53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F32B11-ED23-0334-2A61-EC7036D4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402E29-CCEC-9EF8-C53F-95581031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1CE4-9DD8-4D4D-AA5D-D2D66C534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18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DED41-8FF6-7452-5BC2-BBB2CE1A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4ADEB9-6D00-813D-81A0-A8CF93ABF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098B8D-A7AC-8BCA-19A9-BE09117B8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610A57-72CE-ACA9-D663-F8E03CD7E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0BDE84-0157-E49A-D479-9C06A2848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7C6D3D-B209-EB31-777C-8A873E4D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C4A1-8611-4E39-B39C-063E76B2EB53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74CFBC-61F1-EB9E-E3FD-55F07586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5C2D58-0256-FC93-3789-DADD5188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1CE4-9DD8-4D4D-AA5D-D2D66C534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20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CE723-1BD1-2464-569F-70E9DE5A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AA0C8C-5E2D-A969-D38F-10678710C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C4A1-8611-4E39-B39C-063E76B2EB53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52B265-10BA-9374-42EC-13280EDC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492AC2-9F09-1997-4696-7AF010C5D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1CE4-9DD8-4D4D-AA5D-D2D66C534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906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E6CB49-B393-8470-4DA6-349467E82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C4A1-8611-4E39-B39C-063E76B2EB53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4C5C15-7868-B369-F70F-8FB40023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6C6E85-20C4-824D-7682-476D7A64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1CE4-9DD8-4D4D-AA5D-D2D66C534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32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A01E6-63DE-7E10-7003-279841B66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4E061-A7B9-6757-42D6-2BBC1B4D3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CBC6A3-5575-5BC6-40A6-42509146B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F43F9B-5136-3318-CC34-15D6AD882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C4A1-8611-4E39-B39C-063E76B2EB53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4B004B-A41D-9861-21E5-3CB4AD28D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E50A57-2CDD-D90C-0DEF-FC686B90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1CE4-9DD8-4D4D-AA5D-D2D66C534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4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0E964-7F66-D9A3-30AA-71FE6690E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7DDFAB-6FD1-B9F7-263D-D457B84C5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BA5AA5-C474-C04D-5FFC-73B21DE20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7071D0-2A65-4401-9B1F-12DF0C5D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C4A1-8611-4E39-B39C-063E76B2EB53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76531D-4BF8-2805-A59A-3F8B9AA24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ED37DA-7CCE-5615-85F8-74316AEA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1CE4-9DD8-4D4D-AA5D-D2D66C534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39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512ECF-6258-15A6-7419-67E5A2D8C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131B47-003E-CA98-16BC-B7CC3E531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3C22D8-6759-0E03-2C11-AA59ABF0A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CC4A1-8611-4E39-B39C-063E76B2EB53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1DE922-F4C7-11FF-A4BA-693FDAB29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1891B-2DF4-C59B-A934-FF6DDECDB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31CE4-9DD8-4D4D-AA5D-D2D66C534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8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31l/Smart4412Linux" TargetMode="External"/><Relationship Id="rId2" Type="http://schemas.openxmlformats.org/officeDocument/2006/relationships/hyperlink" Target="https://github.com/Jin-Sang/IOT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3764A-C736-4832-4469-117D7B9BAC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0" i="0" dirty="0">
                <a:solidFill>
                  <a:srgbClr val="5F5F5F"/>
                </a:solidFill>
                <a:effectLst/>
                <a:highlight>
                  <a:srgbClr val="EDEDED"/>
                </a:highlight>
                <a:latin typeface="malgun gothic" panose="020B0503020000020004" pitchFamily="50" charset="-127"/>
                <a:ea typeface="malgun gothic" panose="020B0503020000020004" pitchFamily="50" charset="-127"/>
              </a:rPr>
              <a:t>LCD</a:t>
            </a:r>
            <a:r>
              <a:rPr lang="ko-KR" altLang="en-US" b="0" i="0" dirty="0">
                <a:solidFill>
                  <a:srgbClr val="5F5F5F"/>
                </a:solidFill>
                <a:effectLst/>
                <a:highlight>
                  <a:srgbClr val="EDEDED"/>
                </a:highlight>
                <a:latin typeface="malgun gothic" panose="020B0503020000020004" pitchFamily="50" charset="-127"/>
                <a:ea typeface="malgun gothic" panose="020B0503020000020004" pitchFamily="50" charset="-127"/>
              </a:rPr>
              <a:t>와 </a:t>
            </a:r>
            <a:r>
              <a:rPr lang="en-US" altLang="ko-KR" b="0" i="0" dirty="0">
                <a:solidFill>
                  <a:srgbClr val="5F5F5F"/>
                </a:solidFill>
                <a:effectLst/>
                <a:highlight>
                  <a:srgbClr val="EDEDED"/>
                </a:highlight>
                <a:latin typeface="malgun gothic" panose="020B0503020000020004" pitchFamily="50" charset="-127"/>
                <a:ea typeface="malgun gothic" panose="020B0503020000020004" pitchFamily="50" charset="-127"/>
              </a:rPr>
              <a:t>Tact switch</a:t>
            </a:r>
            <a:r>
              <a:rPr lang="ko-KR" altLang="en-US" b="0" i="0" dirty="0">
                <a:solidFill>
                  <a:srgbClr val="5F5F5F"/>
                </a:solidFill>
                <a:effectLst/>
                <a:highlight>
                  <a:srgbClr val="EDEDED"/>
                </a:highlight>
                <a:latin typeface="malgun gothic" panose="020B0503020000020004" pitchFamily="50" charset="-127"/>
                <a:ea typeface="malgun gothic" panose="020B0503020000020004" pitchFamily="50" charset="-127"/>
              </a:rPr>
              <a:t>를 이용한 </a:t>
            </a:r>
            <a:r>
              <a:rPr lang="en-US" altLang="ko-KR" b="0" i="0" dirty="0">
                <a:solidFill>
                  <a:srgbClr val="5F5F5F"/>
                </a:solidFill>
                <a:effectLst/>
                <a:highlight>
                  <a:srgbClr val="EDEDED"/>
                </a:highlight>
                <a:latin typeface="malgun gothic" panose="020B0503020000020004" pitchFamily="50" charset="-127"/>
                <a:ea typeface="malgun gothic" panose="020B0503020000020004" pitchFamily="50" charset="-127"/>
              </a:rPr>
              <a:t>cryptogram </a:t>
            </a:r>
            <a:r>
              <a:rPr lang="ko-KR" altLang="en-US" b="0" i="0" dirty="0">
                <a:solidFill>
                  <a:srgbClr val="5F5F5F"/>
                </a:solidFill>
                <a:effectLst/>
                <a:highlight>
                  <a:srgbClr val="EDEDED"/>
                </a:highlight>
                <a:latin typeface="malgun gothic" panose="020B0503020000020004" pitchFamily="50" charset="-127"/>
                <a:ea typeface="malgun gothic" panose="020B0503020000020004" pitchFamily="50" charset="-127"/>
              </a:rPr>
              <a:t>미니게임 </a:t>
            </a:r>
            <a:r>
              <a:rPr lang="en-US" altLang="ko-KR" b="0" i="0" dirty="0">
                <a:solidFill>
                  <a:srgbClr val="5F5F5F"/>
                </a:solidFill>
                <a:effectLst/>
                <a:highlight>
                  <a:srgbClr val="EDEDED"/>
                </a:highlight>
                <a:latin typeface="malgun gothic" panose="020B0503020000020004" pitchFamily="50" charset="-127"/>
                <a:ea typeface="malgun gothic" panose="020B0503020000020004" pitchFamily="50" charset="-127"/>
              </a:rPr>
              <a:t>(LCD, Tact Switch, Dot Matrix)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FB9979-2ED0-EB28-54BD-77746F9658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94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F7A02-DBBF-758C-114F-727C01CE4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Cryptogram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미니 게임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9AE58F-DE7A-558D-1595-1AD7015D0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0" i="0" dirty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Cryptogram</a:t>
            </a:r>
            <a:r>
              <a:rPr lang="ko-KR" altLang="en-US" sz="2000" dirty="0"/>
              <a:t> </a:t>
            </a:r>
            <a:r>
              <a:rPr lang="en-US" altLang="ko-KR" sz="2000" dirty="0"/>
              <a:t>-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컴퓨터 또는 중요한 파일에 대한 액세스를 제한하기 위해 사용자가 식별 코드로 입력하는 고유 문자열</a:t>
            </a:r>
            <a:endParaRPr lang="en-US" altLang="ko-KR" sz="2000" b="0" i="0" dirty="0">
              <a:solidFill>
                <a:srgbClr val="333333"/>
              </a:solidFill>
              <a:effectLst/>
              <a:latin typeface="나눔고딕" panose="020B0503020000020004" pitchFamily="2" charset="-127"/>
              <a:ea typeface="나눔고딕" panose="020B0503020000020004" pitchFamily="2" charset="-127"/>
            </a:endParaRP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D9C2F-33BB-B1D4-0786-DA3E2C96222A}"/>
              </a:ext>
            </a:extLst>
          </p:cNvPr>
          <p:cNvSpPr txBox="1"/>
          <p:nvPr/>
        </p:nvSpPr>
        <p:spPr>
          <a:xfrm>
            <a:off x="838200" y="2524594"/>
            <a:ext cx="52578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진행 방식</a:t>
            </a:r>
            <a:endParaRPr lang="en-US" altLang="ko-KR" sz="2800" b="1" dirty="0"/>
          </a:p>
          <a:p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제한 시간 설정 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/>
              <a:t>Character LCD</a:t>
            </a:r>
            <a:r>
              <a:rPr lang="ko-KR" altLang="en-US" sz="2400" dirty="0"/>
              <a:t>에 풀어야 하는 암호</a:t>
            </a:r>
            <a:r>
              <a:rPr lang="en-US" altLang="ko-KR" sz="2400" dirty="0"/>
              <a:t>(</a:t>
            </a:r>
            <a:r>
              <a:rPr lang="ko-KR" altLang="en-US" sz="2400" dirty="0"/>
              <a:t>문장 또는 단어</a:t>
            </a:r>
            <a:r>
              <a:rPr lang="en-US" altLang="ko-KR" sz="2400" dirty="0"/>
              <a:t>)</a:t>
            </a:r>
            <a:r>
              <a:rPr lang="ko-KR" altLang="en-US" sz="2400" dirty="0"/>
              <a:t> 출력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/>
              <a:t>Tact Switch</a:t>
            </a:r>
            <a:r>
              <a:rPr lang="ko-KR" altLang="en-US" sz="2400" dirty="0"/>
              <a:t>로 정답을 입력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/>
              <a:t>Dot Matrix</a:t>
            </a:r>
            <a:r>
              <a:rPr lang="ko-KR" altLang="en-US" sz="2400" dirty="0"/>
              <a:t>로 정답 여부를 확인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제한 시간이 남은 경우에 새로운 암호 출력</a:t>
            </a:r>
            <a:r>
              <a:rPr lang="en-US" altLang="ko-KR" sz="2400" dirty="0"/>
              <a:t>, </a:t>
            </a:r>
            <a:r>
              <a:rPr lang="ko-KR" altLang="en-US" sz="2400" dirty="0"/>
              <a:t>아닌 경우에 최종 결과 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872DE7-B2B7-0193-8060-7E062414E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72527"/>
            <a:ext cx="4093218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03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4318F-5197-CCD0-97D7-8E7A1273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프로젝트 조사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5AD93-FA56-AF69-2444-A1A33F551F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1 VS 1 </a:t>
            </a:r>
            <a:r>
              <a:rPr lang="ko-KR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카드 뒤집기 게임</a:t>
            </a:r>
            <a:endParaRPr lang="en-US" altLang="ko-KR" b="0" i="0" dirty="0">
              <a:solidFill>
                <a:srgbClr val="1F2328"/>
              </a:solidFill>
              <a:effectLst/>
              <a:highlight>
                <a:srgbClr val="FFFFFF"/>
              </a:highlight>
            </a:endParaRPr>
          </a:p>
          <a:p>
            <a:endParaRPr lang="en-US" altLang="ko-KR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r>
              <a:rPr lang="ko-KR" altLang="en-US" sz="2000" dirty="0"/>
              <a:t>플레이 방법 </a:t>
            </a:r>
            <a:r>
              <a:rPr lang="en-US" altLang="ko-KR" sz="2000" dirty="0"/>
              <a:t>– </a:t>
            </a:r>
            <a:r>
              <a:rPr lang="ko-KR" altLang="en-US" sz="2000" dirty="0"/>
              <a:t>플레이어가 </a:t>
            </a:r>
            <a:r>
              <a:rPr lang="en-US" altLang="ko-KR" sz="2000" dirty="0"/>
              <a:t>2</a:t>
            </a:r>
            <a:r>
              <a:rPr lang="ko-KR" altLang="en-US" sz="2000" dirty="0"/>
              <a:t>개의 카드를 선택하고 맞추면 </a:t>
            </a:r>
            <a:r>
              <a:rPr lang="en-US" altLang="ko-KR" sz="2000" dirty="0"/>
              <a:t>1</a:t>
            </a:r>
            <a:r>
              <a:rPr lang="ko-KR" altLang="en-US" sz="2000" dirty="0"/>
              <a:t>점을 획득하고 턴은 유지되며 틀리거나 제한 시간을 초과하면 상대방에게 턴이 넘어가고 주어진 카드 쌍을 다 맞출 때까지 반복하는 게임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센서 및 장치 </a:t>
            </a:r>
            <a:r>
              <a:rPr lang="en-US" altLang="ko-KR" sz="2000" dirty="0"/>
              <a:t>- FND, Dot Matrix, </a:t>
            </a:r>
            <a:r>
              <a:rPr lang="en-US" altLang="ko-KR" sz="2000" dirty="0" err="1"/>
              <a:t>Clcd</a:t>
            </a:r>
            <a:r>
              <a:rPr lang="en-US" altLang="ko-KR" sz="2000" dirty="0"/>
              <a:t>, Led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E44B47-5C4E-B681-6C34-7DFA07BBA4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블랙 잭 </a:t>
            </a:r>
            <a:r>
              <a:rPr lang="en-US" altLang="ko-KR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(Black Jack)</a:t>
            </a:r>
          </a:p>
          <a:p>
            <a:endParaRPr lang="en-US" altLang="ko-KR" dirty="0"/>
          </a:p>
          <a:p>
            <a:r>
              <a:rPr lang="ko-KR" altLang="en-US" sz="2000" dirty="0"/>
              <a:t>플레이 방법 </a:t>
            </a:r>
            <a:r>
              <a:rPr lang="en-US" altLang="ko-KR" sz="2000" dirty="0"/>
              <a:t>– </a:t>
            </a:r>
            <a:r>
              <a:rPr lang="ko-KR" altLang="en-US" sz="2000" dirty="0"/>
              <a:t>게임이 시작되면 카드 두 장을 받고 플레이어의 선택에 따라 추가 카드를 받는다</a:t>
            </a:r>
            <a:r>
              <a:rPr lang="en-US" altLang="ko-KR" sz="2000" dirty="0"/>
              <a:t>. </a:t>
            </a:r>
            <a:r>
              <a:rPr lang="ko-KR" altLang="en-US" sz="2000" dirty="0"/>
              <a:t>플레이어 카드 합이 </a:t>
            </a:r>
            <a:r>
              <a:rPr lang="en-US" altLang="ko-KR" sz="2000" dirty="0"/>
              <a:t>21</a:t>
            </a:r>
            <a:r>
              <a:rPr lang="ko-KR" altLang="en-US" sz="2000" dirty="0"/>
              <a:t>을 초과하면 패배하고 딜러 카드 합이 </a:t>
            </a:r>
            <a:r>
              <a:rPr lang="en-US" altLang="ko-KR" sz="2000" dirty="0"/>
              <a:t>21</a:t>
            </a:r>
            <a:r>
              <a:rPr lang="ko-KR" altLang="en-US" sz="2000" dirty="0"/>
              <a:t>을 초과하면 승리한다</a:t>
            </a:r>
            <a:r>
              <a:rPr lang="en-US" altLang="ko-KR" sz="2000" dirty="0"/>
              <a:t>. (</a:t>
            </a:r>
            <a:r>
              <a:rPr lang="ko-KR" altLang="en-US" sz="2000" dirty="0"/>
              <a:t>기존 블랙 잭 룰을 따르지만 창의적인 룰 추가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ko-KR" altLang="en-US" sz="2000" dirty="0"/>
              <a:t>센서 및 장치 </a:t>
            </a:r>
            <a:r>
              <a:rPr lang="en-US" altLang="ko-KR" sz="2000" dirty="0"/>
              <a:t>- FND, Dot Matrix, </a:t>
            </a:r>
            <a:r>
              <a:rPr lang="en-US" altLang="ko-KR" sz="2000" dirty="0" err="1"/>
              <a:t>Clcd</a:t>
            </a:r>
            <a:r>
              <a:rPr lang="en-US" altLang="ko-KR" sz="2000" dirty="0"/>
              <a:t>, Led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7363D0-B82D-B522-FA59-C7911C3ECE85}"/>
              </a:ext>
            </a:extLst>
          </p:cNvPr>
          <p:cNvSpPr txBox="1"/>
          <p:nvPr/>
        </p:nvSpPr>
        <p:spPr>
          <a:xfrm>
            <a:off x="1630181" y="5891514"/>
            <a:ext cx="8919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차별점</a:t>
            </a:r>
            <a:r>
              <a:rPr lang="en-US" altLang="ko-KR" dirty="0"/>
              <a:t>: </a:t>
            </a:r>
            <a:r>
              <a:rPr lang="ko-KR" altLang="en-US" dirty="0"/>
              <a:t>게임을 하는데 다른 사람이 필요 없어서 혼자서 플레이가 가능하고 시간 제한을 둬서 판당 시간이 짧아서 가볍게 즐기기 좋다는 점</a:t>
            </a:r>
          </a:p>
        </p:txBody>
      </p:sp>
    </p:spTree>
    <p:extLst>
      <p:ext uri="{BB962C8B-B14F-4D97-AF65-F5344CB8AC3E}">
        <p14:creationId xmlns:p14="http://schemas.microsoft.com/office/powerpoint/2010/main" val="338937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03252C2-5176-D4B9-F017-E1A04BE1F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프로젝트 깃 허브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D667D2-9A43-D8DD-C51F-96C11A572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GitHub - Jin-Sang/IOT2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GitHub - B31l/Smart4412Linux: </a:t>
            </a:r>
            <a:r>
              <a:rPr lang="ko-KR" altLang="en-US" dirty="0">
                <a:hlinkClick r:id="rId3"/>
              </a:rPr>
              <a:t>타겟 시스템 </a:t>
            </a:r>
            <a:r>
              <a:rPr lang="en-US" altLang="ko-KR" dirty="0">
                <a:hlinkClick r:id="rId3"/>
              </a:rPr>
              <a:t>'Hsmart4412'</a:t>
            </a:r>
            <a:r>
              <a:rPr lang="ko-KR" altLang="en-US" dirty="0">
                <a:hlinkClick r:id="rId3"/>
              </a:rPr>
              <a:t>을 이용한 </a:t>
            </a:r>
            <a:r>
              <a:rPr lang="en-US" altLang="ko-KR" dirty="0">
                <a:hlinkClick r:id="rId3"/>
              </a:rPr>
              <a:t>IoT </a:t>
            </a:r>
            <a:r>
              <a:rPr lang="ko-KR" altLang="en-US" dirty="0">
                <a:hlinkClick r:id="rId3"/>
              </a:rPr>
              <a:t>실습</a:t>
            </a:r>
            <a:r>
              <a:rPr lang="en-US" altLang="ko-KR" dirty="0">
                <a:hlinkClick r:id="rId3"/>
              </a:rPr>
              <a:t>(</a:t>
            </a:r>
            <a:r>
              <a:rPr lang="ko-KR" altLang="en-US" dirty="0" err="1">
                <a:hlinkClick r:id="rId3"/>
              </a:rPr>
              <a:t>블랙잭</a:t>
            </a:r>
            <a:r>
              <a:rPr lang="en-US" altLang="ko-KR" dirty="0">
                <a:hlinkClick r:id="rId3"/>
              </a:rPr>
              <a:t>) </a:t>
            </a:r>
            <a:r>
              <a:rPr lang="ko-KR" altLang="en-US">
                <a:hlinkClick r:id="rId3"/>
              </a:rPr>
              <a:t>프로젝트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296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</TotalTime>
  <Words>235</Words>
  <Application>Microsoft Office PowerPoint</Application>
  <PresentationFormat>와이드스크린</PresentationFormat>
  <Paragraphs>25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나눔고딕</vt:lpstr>
      <vt:lpstr>malgun gothic</vt:lpstr>
      <vt:lpstr>malgun gothic</vt:lpstr>
      <vt:lpstr>Arial</vt:lpstr>
      <vt:lpstr>Office 테마</vt:lpstr>
      <vt:lpstr>LCD와 Tact switch를 이용한 cryptogram 미니게임 (LCD, Tact Switch, Dot Matrix)</vt:lpstr>
      <vt:lpstr>Cryptogram 미니 게임</vt:lpstr>
      <vt:lpstr>기존 프로젝트 조사</vt:lpstr>
      <vt:lpstr>기존 프로젝트 깃 허브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LCD와 Tact switch를 이용한 cryptogram 미니게임 (LCD, Tact Switch)</dc:title>
  <dc:creator>병수 민</dc:creator>
  <cp:lastModifiedBy>병수 민</cp:lastModifiedBy>
  <cp:revision>15</cp:revision>
  <dcterms:created xsi:type="dcterms:W3CDTF">2024-05-08T01:09:25Z</dcterms:created>
  <dcterms:modified xsi:type="dcterms:W3CDTF">2024-05-08T11:45:54Z</dcterms:modified>
</cp:coreProperties>
</file>