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1" r:id="rId4"/>
    <p:sldId id="258" r:id="rId5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301" y="130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48609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932614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2020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23</cp:revision>
  <dcterms:created xsi:type="dcterms:W3CDTF">2016-11-24T13:18:20Z</dcterms:created>
  <dcterms:modified xsi:type="dcterms:W3CDTF">2020-04-25T19:40:26Z</dcterms:modified>
</cp:coreProperties>
</file>