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1" r:id="rId4"/>
    <p:sldId id="263" r:id="rId5"/>
    <p:sldId id="262" r:id="rId6"/>
    <p:sldId id="258" r:id="rId7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1176" y="115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05E5-71AA-4F56-A163-12C04BFEC04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DC5-15AB-4F5F-8870-C4F577B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48609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932614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2019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48609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932614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Office</vt:lpstr>
      <vt:lpstr>IoT-ASAP</vt:lpstr>
      <vt:lpstr>IoT-ASAP</vt:lpstr>
      <vt:lpstr>IoT-ASAP</vt:lpstr>
      <vt:lpstr>IoT-ASAP</vt:lpstr>
      <vt:lpstr>IoT-ASAP</vt:lpstr>
      <vt:lpstr>IoT-ASAP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IoT-ASAP</dc:title>
  <dc:creator>mcp</dc:creator>
  <cp:lastModifiedBy>Marie Platenius-Mohr</cp:lastModifiedBy>
  <cp:revision>20</cp:revision>
  <dcterms:created xsi:type="dcterms:W3CDTF">2016-11-24T13:18:20Z</dcterms:created>
  <dcterms:modified xsi:type="dcterms:W3CDTF">2018-10-29T19:06:58Z</dcterms:modified>
</cp:coreProperties>
</file>