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1" r:id="rId4"/>
    <p:sldId id="262" r:id="rId5"/>
    <p:sldId id="258" r:id="rId6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235" d="100"/>
          <a:sy n="235" d="100"/>
        </p:scale>
        <p:origin x="234" y="186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mcp</cp:lastModifiedBy>
  <cp:revision>19</cp:revision>
  <dcterms:created xsi:type="dcterms:W3CDTF">2016-11-24T13:18:20Z</dcterms:created>
  <dcterms:modified xsi:type="dcterms:W3CDTF">2017-12-11T10:28:57Z</dcterms:modified>
</cp:coreProperties>
</file>