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0" r:id="rId3"/>
    <p:sldId id="261" r:id="rId4"/>
    <p:sldId id="258" r:id="rId5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7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2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666" y="138"/>
      </p:cViewPr>
      <p:guideLst>
        <p:guide orient="horz" pos="1134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6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8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2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4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8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5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8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9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1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505E5-71AA-4F56-A163-12C04BFEC04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5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0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2157769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2017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00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2157769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2017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2157769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2017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</Words>
  <Application>Microsoft Office PowerPoint</Application>
  <PresentationFormat>Benutzerdefiniert</PresentationFormat>
  <Paragraphs>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Impact</vt:lpstr>
      <vt:lpstr>Office</vt:lpstr>
      <vt:lpstr>IoT-ASAP</vt:lpstr>
      <vt:lpstr>IoT-ASAP</vt:lpstr>
      <vt:lpstr>IoT-ASAP</vt:lpstr>
      <vt:lpstr>IoT-ASAP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IoT-ASAP</dc:title>
  <dc:creator>mcp</dc:creator>
  <cp:lastModifiedBy>mcp</cp:lastModifiedBy>
  <cp:revision>19</cp:revision>
  <dcterms:created xsi:type="dcterms:W3CDTF">2016-11-24T13:18:20Z</dcterms:created>
  <dcterms:modified xsi:type="dcterms:W3CDTF">2017-12-08T09:49:44Z</dcterms:modified>
</cp:coreProperties>
</file>