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0" r:id="rId3"/>
    <p:sldId id="261" r:id="rId4"/>
    <p:sldId id="258" r:id="rId5"/>
  </p:sldIdLst>
  <p:sldSz cx="5400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2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668" y="1134"/>
      </p:cViewPr>
      <p:guideLst>
        <p:guide orient="horz" pos="113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589241"/>
            <a:ext cx="4590574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891070"/>
            <a:ext cx="405050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6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91691"/>
            <a:ext cx="1164521" cy="305121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91691"/>
            <a:ext cx="3426053" cy="305121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97613"/>
            <a:ext cx="465808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409469"/>
            <a:ext cx="465808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/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58453"/>
            <a:ext cx="2295287" cy="228445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91691"/>
            <a:ext cx="4658082" cy="69592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882610"/>
            <a:ext cx="228473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315164"/>
            <a:ext cx="2284738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82610"/>
            <a:ext cx="229599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315164"/>
            <a:ext cx="2295990" cy="193440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18399"/>
            <a:ext cx="273409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40030"/>
            <a:ext cx="174185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18399"/>
            <a:ext cx="273409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80135"/>
            <a:ext cx="174185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91691"/>
            <a:ext cx="465808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58453"/>
            <a:ext cx="465808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05E5-71AA-4F56-A163-12C04BFEC044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337084"/>
            <a:ext cx="182272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2DC5-15AB-4F5F-8870-C4F577B151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7" name="Titel 1"/>
          <p:cNvSpPr txBox="1">
            <a:spLocks/>
          </p:cNvSpPr>
          <p:nvPr/>
        </p:nvSpPr>
        <p:spPr>
          <a:xfrm>
            <a:off x="1930783" y="2157769"/>
            <a:ext cx="1539109" cy="777546"/>
          </a:xfrm>
          <a:prstGeom prst="roundRect">
            <a:avLst/>
          </a:prstGeom>
          <a:ln w="381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108000" rIns="0" bIns="0" rtlCol="0" anchor="ctr">
            <a:noAutofit/>
          </a:bodyPr>
          <a:lstStyle>
            <a:lvl1pPr algn="ctr" defTabSz="4800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2017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r Verbinder 16"/>
          <p:cNvCxnSpPr>
            <a:endCxn id="10" idx="0"/>
          </p:cNvCxnSpPr>
          <p:nvPr/>
        </p:nvCxnSpPr>
        <p:spPr>
          <a:xfrm>
            <a:off x="1457992" y="891461"/>
            <a:ext cx="2388445" cy="170909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830729" y="1605710"/>
            <a:ext cx="4094275" cy="6739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712102" y="1406357"/>
            <a:ext cx="3674415" cy="11230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H="1" flipV="1">
            <a:off x="678710" y="902448"/>
            <a:ext cx="4019776" cy="18806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" y="1301170"/>
            <a:ext cx="1029642" cy="80569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32" y="1133049"/>
            <a:ext cx="863594" cy="6606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17" y="45253"/>
            <a:ext cx="797734" cy="91957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77" y="2600553"/>
            <a:ext cx="918319" cy="69633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94" y="2589456"/>
            <a:ext cx="640574" cy="64057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78" y="2284528"/>
            <a:ext cx="567448" cy="103380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95" y="526382"/>
            <a:ext cx="964268" cy="37606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81" y="-157538"/>
            <a:ext cx="1583343" cy="112021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8" y="1888042"/>
            <a:ext cx="554039" cy="730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22" y="2712961"/>
            <a:ext cx="468265" cy="79199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2" y="414150"/>
            <a:ext cx="259910" cy="7456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68" y="438051"/>
            <a:ext cx="597112" cy="61807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0"/>
          <a:stretch/>
        </p:blipFill>
        <p:spPr>
          <a:xfrm>
            <a:off x="48390" y="2219335"/>
            <a:ext cx="898146" cy="547771"/>
          </a:xfrm>
          <a:prstGeom prst="rect">
            <a:avLst/>
          </a:prstGeom>
        </p:spPr>
      </p:pic>
      <p:cxnSp>
        <p:nvCxnSpPr>
          <p:cNvPr id="25" name="Gerader Verbinder 24"/>
          <p:cNvCxnSpPr>
            <a:stCxn id="14" idx="2"/>
            <a:endCxn id="12" idx="0"/>
          </p:cNvCxnSpPr>
          <p:nvPr/>
        </p:nvCxnSpPr>
        <p:spPr>
          <a:xfrm flipH="1">
            <a:off x="1812681" y="902447"/>
            <a:ext cx="2050048" cy="16870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37" idx="2"/>
          </p:cNvCxnSpPr>
          <p:nvPr/>
        </p:nvCxnSpPr>
        <p:spPr>
          <a:xfrm>
            <a:off x="2092957" y="701732"/>
            <a:ext cx="1064444" cy="189871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6" idx="0"/>
          </p:cNvCxnSpPr>
          <p:nvPr/>
        </p:nvCxnSpPr>
        <p:spPr>
          <a:xfrm flipH="1">
            <a:off x="2509755" y="684221"/>
            <a:ext cx="255381" cy="202874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/>
          <p:cNvPicPr>
            <a:picLocks noChangeAspect="1"/>
          </p:cNvPicPr>
          <p:nvPr/>
        </p:nvPicPr>
        <p:blipFill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50" y="75943"/>
            <a:ext cx="466213" cy="62578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72" y="2659776"/>
            <a:ext cx="502689" cy="785452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" y="2828558"/>
            <a:ext cx="853706" cy="500485"/>
          </a:xfrm>
          <a:prstGeom prst="rect">
            <a:avLst/>
          </a:prstGeom>
        </p:spPr>
      </p:pic>
      <p:cxnSp>
        <p:nvCxnSpPr>
          <p:cNvPr id="45" name="Gerader Verbinder 44"/>
          <p:cNvCxnSpPr/>
          <p:nvPr/>
        </p:nvCxnSpPr>
        <p:spPr>
          <a:xfrm flipH="1">
            <a:off x="803239" y="772924"/>
            <a:ext cx="3909101" cy="207325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2575" y="1373764"/>
            <a:ext cx="2936760" cy="777546"/>
          </a:xfrm>
          <a:prstGeom prst="round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108000" rIns="0" bIns="0" anchor="ctr">
            <a:noAutofit/>
          </a:bodyPr>
          <a:lstStyle/>
          <a:p>
            <a:r>
              <a:rPr lang="de-DE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IoT</a:t>
            </a:r>
            <a:r>
              <a:rPr lang="de-DE" sz="6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-ASAP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Benutzerdefiniert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Office</vt:lpstr>
      <vt:lpstr>IoT-ASAP</vt:lpstr>
      <vt:lpstr>IoT-ASAP</vt:lpstr>
      <vt:lpstr>IoT-ASAP</vt:lpstr>
      <vt:lpstr>IoT-ASAP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IoT-ASAP</dc:title>
  <dc:creator>mcp</dc:creator>
  <cp:lastModifiedBy>mcp</cp:lastModifiedBy>
  <cp:revision>16</cp:revision>
  <dcterms:created xsi:type="dcterms:W3CDTF">2016-11-24T13:18:20Z</dcterms:created>
  <dcterms:modified xsi:type="dcterms:W3CDTF">2017-12-07T09:59:55Z</dcterms:modified>
</cp:coreProperties>
</file>