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33525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4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492"/>
      </p:cViewPr>
      <p:guideLst>
        <p:guide orient="horz" pos="1800"/>
        <p:guide pos="4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906" y="935302"/>
            <a:ext cx="11501438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906" y="3001698"/>
            <a:ext cx="11501438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74288" y="304271"/>
            <a:ext cx="3306663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4299" y="304271"/>
            <a:ext cx="9728299" cy="484319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11" y="1424782"/>
            <a:ext cx="13226653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311" y="3824553"/>
            <a:ext cx="13226653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4299" y="1521354"/>
            <a:ext cx="6517481" cy="362611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3470" y="1521354"/>
            <a:ext cx="6517481" cy="362611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296" y="304271"/>
            <a:ext cx="13226653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296" y="1400969"/>
            <a:ext cx="6487529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296" y="2087563"/>
            <a:ext cx="6487529" cy="307049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3470" y="1400969"/>
            <a:ext cx="6519479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63470" y="2087563"/>
            <a:ext cx="6519479" cy="307049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2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296" y="381000"/>
            <a:ext cx="4946017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9479" y="822855"/>
            <a:ext cx="776347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296" y="1714500"/>
            <a:ext cx="4946017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296" y="381000"/>
            <a:ext cx="4946017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19479" y="822855"/>
            <a:ext cx="776347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296" y="1714500"/>
            <a:ext cx="4946017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4299" y="304271"/>
            <a:ext cx="13226653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4299" y="1521354"/>
            <a:ext cx="13226653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4299" y="5296959"/>
            <a:ext cx="3450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AF65-A362-4295-AB3E-FC66F6FA4947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9802" y="5296959"/>
            <a:ext cx="517564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0520" y="5296959"/>
            <a:ext cx="345043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33B4-50F5-41FB-B68E-7754E80A85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microsoft.com/office/2007/relationships/hdphoto" Target="../media/hdphoto4.wdp"/><Relationship Id="rId2" Type="http://schemas.openxmlformats.org/officeDocument/2006/relationships/image" Target="../media/image1.jp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292" y="0"/>
            <a:ext cx="15801840" cy="5714999"/>
          </a:xfrm>
          <a:prstGeom prst="rect">
            <a:avLst/>
          </a:prstGeom>
        </p:spPr>
      </p:pic>
      <p:cxnSp>
        <p:nvCxnSpPr>
          <p:cNvPr id="4" name="Gerader Verbinder 3"/>
          <p:cNvCxnSpPr>
            <a:endCxn id="11" idx="0"/>
          </p:cNvCxnSpPr>
          <p:nvPr/>
        </p:nvCxnSpPr>
        <p:spPr>
          <a:xfrm>
            <a:off x="1748085" y="2068760"/>
            <a:ext cx="2136332" cy="15286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1187034" y="2707617"/>
            <a:ext cx="3662101" cy="60279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1080928" y="2529307"/>
            <a:ext cx="3286560" cy="100446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H="1" flipV="1">
            <a:off x="1051060" y="2078587"/>
            <a:ext cx="3595467" cy="16821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4" y="2435224"/>
            <a:ext cx="920958" cy="7206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67" y="2284848"/>
            <a:ext cx="772437" cy="5909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02" y="1311875"/>
            <a:ext cx="713529" cy="8225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3" y="3597450"/>
            <a:ext cx="821385" cy="62283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55" y="3587523"/>
            <a:ext cx="572958" cy="57295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07" y="3314783"/>
            <a:ext cx="507551" cy="9246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46" y="1742218"/>
            <a:ext cx="862484" cy="33636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87" y="1130490"/>
            <a:ext cx="1416212" cy="100197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17" y="2960147"/>
            <a:ext cx="495556" cy="65312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9" y="3697990"/>
            <a:ext cx="418837" cy="70839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3" y="1641833"/>
            <a:ext cx="232475" cy="66695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01" y="1663211"/>
            <a:ext cx="534084" cy="55283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7275" y="3256471"/>
            <a:ext cx="803341" cy="489951"/>
          </a:xfrm>
          <a:prstGeom prst="rect">
            <a:avLst/>
          </a:prstGeom>
        </p:spPr>
      </p:pic>
      <p:cxnSp>
        <p:nvCxnSpPr>
          <p:cNvPr id="21" name="Gerader Verbinder 20"/>
          <p:cNvCxnSpPr>
            <a:stCxn id="14" idx="2"/>
            <a:endCxn id="12" idx="0"/>
          </p:cNvCxnSpPr>
          <p:nvPr/>
        </p:nvCxnSpPr>
        <p:spPr>
          <a:xfrm flipH="1">
            <a:off x="2065334" y="2078587"/>
            <a:ext cx="1833654" cy="15089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24" idx="2"/>
          </p:cNvCxnSpPr>
          <p:nvPr/>
        </p:nvCxnSpPr>
        <p:spPr>
          <a:xfrm>
            <a:off x="2316026" y="1899059"/>
            <a:ext cx="952085" cy="169829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endCxn id="17" idx="0"/>
          </p:cNvCxnSpPr>
          <p:nvPr/>
        </p:nvCxnSpPr>
        <p:spPr>
          <a:xfrm flipH="1">
            <a:off x="2688829" y="1883396"/>
            <a:ext cx="228424" cy="181459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25" y="1339326"/>
            <a:ext cx="417001" cy="55973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20" y="3650419"/>
            <a:ext cx="449628" cy="702544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37" y="3801387"/>
            <a:ext cx="763593" cy="447655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H="1">
            <a:off x="1162445" y="1962736"/>
            <a:ext cx="3496474" cy="18544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1555407" y="2500153"/>
            <a:ext cx="2626769" cy="695472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96600" rIns="0" bIns="0" rtlCol="0" anchor="ctr">
            <a:noAutofit/>
          </a:bodyPr>
          <a:lstStyle/>
          <a:p>
            <a:r>
              <a:rPr lang="de-DE" sz="53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5367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5367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0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1</cp:revision>
  <dcterms:created xsi:type="dcterms:W3CDTF">2016-11-24T16:30:23Z</dcterms:created>
  <dcterms:modified xsi:type="dcterms:W3CDTF">2016-11-24T16:36:14Z</dcterms:modified>
</cp:coreProperties>
</file>