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63" r:id="rId4"/>
    <p:sldId id="264" r:id="rId5"/>
    <p:sldId id="261" r:id="rId6"/>
    <p:sldId id="262" r:id="rId7"/>
    <p:sldId id="258" r:id="rId8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301" y="130"/>
      </p:cViewPr>
      <p:guideLst>
        <p:guide orient="horz" pos="113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05E5-71AA-4F56-A163-12C04BFEC04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105540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1889545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2018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0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105540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1889545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2019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4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105540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1889545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2020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0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1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2018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6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4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Benutzerdefiniert</PresentationFormat>
  <Paragraphs>12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Office</vt:lpstr>
      <vt:lpstr>IoT-ASAP</vt:lpstr>
      <vt:lpstr>IoT-ASAP</vt:lpstr>
      <vt:lpstr>IoT-ASAP</vt:lpstr>
      <vt:lpstr>IoT-ASAP</vt:lpstr>
      <vt:lpstr>IoT-ASAP</vt:lpstr>
      <vt:lpstr>IoT-ASAP</vt:lpstr>
      <vt:lpstr>IoT-ASAP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IoT-ASAP</dc:title>
  <dc:creator>mcp</dc:creator>
  <cp:lastModifiedBy>mcp</cp:lastModifiedBy>
  <cp:revision>22</cp:revision>
  <dcterms:created xsi:type="dcterms:W3CDTF">2016-11-24T13:18:20Z</dcterms:created>
  <dcterms:modified xsi:type="dcterms:W3CDTF">2020-03-12T20:04:01Z</dcterms:modified>
</cp:coreProperties>
</file>