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3" r:id="rId4"/>
    <p:sldId id="264" r:id="rId5"/>
    <p:sldId id="261" r:id="rId6"/>
    <p:sldId id="262" r:id="rId7"/>
    <p:sldId id="258" r:id="rId8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10" y="494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2019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2020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Benutzerdefiniert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24</cp:revision>
  <dcterms:created xsi:type="dcterms:W3CDTF">2016-11-24T13:18:20Z</dcterms:created>
  <dcterms:modified xsi:type="dcterms:W3CDTF">2020-04-25T19:40:33Z</dcterms:modified>
</cp:coreProperties>
</file>