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DFC5DB-5B81-47C2-829A-8B3F693D6D66}" v="1" dt="2021-11-11T07:50:18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7531-1C43-4988-A139-870FD3A83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5AC22-802A-4C27-A722-FFE554CE5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6FEC3-7D69-4AF0-8AE1-66DA6E3F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8C5-9321-4F00-B213-D45621C3766F}" type="datetimeFigureOut">
              <a:rPr lang="en-FI" smtClean="0"/>
              <a:t>11/11/2021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67DC5-DF64-4CF1-B66A-38BB2BB8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1B5C-1E95-4B64-B947-9AD47749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8A6-94D9-48FC-87B4-11E5E3730B2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5340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71E8-3B94-4156-8DE4-BF399FF8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109B3-576C-4574-A4A7-0BC196A72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1F3D7-FA6F-4021-A1EB-6CC69174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8C5-9321-4F00-B213-D45621C3766F}" type="datetimeFigureOut">
              <a:rPr lang="en-FI" smtClean="0"/>
              <a:t>11/11/2021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930FD-E6C5-4678-8A2D-DE1B10C9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37B76-60DD-46FA-B04E-6C15428F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8A6-94D9-48FC-87B4-11E5E3730B2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0787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F1545-6346-42CF-A943-422B32EC3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2AF5D-F1CE-4353-8634-95DD2E7DA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28B4-FCF8-4D2D-A6AD-393E7E56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8C5-9321-4F00-B213-D45621C3766F}" type="datetimeFigureOut">
              <a:rPr lang="en-FI" smtClean="0"/>
              <a:t>11/11/2021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DFE47-7961-4B9E-BC4A-9D0F2FCB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51B39-BBF2-44BF-845D-4409B480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8A6-94D9-48FC-87B4-11E5E3730B2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5320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F1A3-1BEE-48D5-A310-E030C32B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F9F0-83B5-4A97-ABD8-0CA2A2AB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0B80-FE38-4058-890C-AC459CDF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8C5-9321-4F00-B213-D45621C3766F}" type="datetimeFigureOut">
              <a:rPr lang="en-FI" smtClean="0"/>
              <a:t>11/11/2021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FEADE-93DC-4625-9C51-64E9A31F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9ADE9-5ACF-44AF-9E6A-34510BBD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8A6-94D9-48FC-87B4-11E5E3730B2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6009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303F-9C39-49ED-8CFA-3819D940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C991B-F834-4B9F-852E-25B435398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B1CE-CC07-451E-9F86-05491753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8C5-9321-4F00-B213-D45621C3766F}" type="datetimeFigureOut">
              <a:rPr lang="en-FI" smtClean="0"/>
              <a:t>11/11/2021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B3C4-F729-4F4D-B128-0BEC25D3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273A6-61F3-4605-9273-C8A6157A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8A6-94D9-48FC-87B4-11E5E3730B2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7502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C37E-71AB-467D-8616-D65377BA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6DDA-5ABA-46D7-A2D4-6BB1668F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DE453-620D-486F-BA44-C096C73B1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80E09-67B3-45CE-92AC-FDFF96D8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8C5-9321-4F00-B213-D45621C3766F}" type="datetimeFigureOut">
              <a:rPr lang="en-FI" smtClean="0"/>
              <a:t>11/11/2021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5089B-C878-48AD-83BB-92D2A5E8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8636-C5DD-4D3C-AA23-0441479E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8A6-94D9-48FC-87B4-11E5E3730B2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1834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C8CA-6B6B-413C-AAA7-265997EF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13C61-2BB8-44EB-94DD-6ECB56B8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491B3-1FD8-48C5-A304-F4F5AE1A0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473DA-3CA3-414E-8833-054FBF105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1634A-CADA-4483-80A5-F3A30D9F7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1D075-408B-476F-B1F4-E896215F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8C5-9321-4F00-B213-D45621C3766F}" type="datetimeFigureOut">
              <a:rPr lang="en-FI" smtClean="0"/>
              <a:t>11/11/2021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457A5-BF1D-4F57-AC9D-6C73DEF4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4A814-4691-4A33-9AC5-B6A3990B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8A6-94D9-48FC-87B4-11E5E3730B2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051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0934-8E03-4E8A-9812-3893B844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7FC76-5D16-45A6-9644-5A09B727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8C5-9321-4F00-B213-D45621C3766F}" type="datetimeFigureOut">
              <a:rPr lang="en-FI" smtClean="0"/>
              <a:t>11/11/2021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4139F-DA2E-4908-BE88-E6129D3D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81839-A547-4BA0-AEA9-51C9A3C6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8A6-94D9-48FC-87B4-11E5E3730B2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438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CBAF0-551A-46EE-856C-5CADA22D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8C5-9321-4F00-B213-D45621C3766F}" type="datetimeFigureOut">
              <a:rPr lang="en-FI" smtClean="0"/>
              <a:t>11/11/2021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5793B-95C3-4224-8ABB-6B9978A1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27427-73AD-48CF-9EA1-07CD04CE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8A6-94D9-48FC-87B4-11E5E3730B2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6331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E12-4F25-436D-AE8F-9538917F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3B5B-4D4C-494A-9718-B3ACB7D6C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E591E-A0B6-494B-B3A7-F5E815C26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37E89-3277-41DA-8913-5ABF23B5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8C5-9321-4F00-B213-D45621C3766F}" type="datetimeFigureOut">
              <a:rPr lang="en-FI" smtClean="0"/>
              <a:t>11/11/2021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254A4-643B-414E-8CD9-8AC3780F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44201-E5AE-4681-B3DC-6235A9DC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8A6-94D9-48FC-87B4-11E5E3730B2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2090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418A-6D01-4992-AF1C-DDBF932E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7D043-E609-4852-9A9C-EF4BBB14E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B6221-0712-4474-B974-D88011709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9FF88-775D-413C-BCA8-7DA238FB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8C5-9321-4F00-B213-D45621C3766F}" type="datetimeFigureOut">
              <a:rPr lang="en-FI" smtClean="0"/>
              <a:t>11/11/2021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CAA25-7AB6-4241-BB11-96957304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6D621-0181-4FEC-9D2F-7E982D86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8A6-94D9-48FC-87B4-11E5E3730B2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5158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E3579-7330-4D37-BC6E-A827347A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08A24-C6E2-40C3-9653-8FDC9EF55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AE95-88B4-4251-A27A-0138CD541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EC8C5-9321-4F00-B213-D45621C3766F}" type="datetimeFigureOut">
              <a:rPr lang="en-FI" smtClean="0"/>
              <a:t>11/11/2021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12FA0-F21C-4261-BDAF-E5B3BDA3D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01F1A-5F6A-42F7-8695-678DFF581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88A6-94D9-48FC-87B4-11E5E3730B2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0136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F66D2E-C559-4C48-878F-A38059424507}"/>
              </a:ext>
            </a:extLst>
          </p:cNvPr>
          <p:cNvSpPr/>
          <p:nvPr/>
        </p:nvSpPr>
        <p:spPr>
          <a:xfrm>
            <a:off x="4661434" y="4320394"/>
            <a:ext cx="2869132" cy="185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MCU - MASTER</a:t>
            </a:r>
            <a:endParaRPr lang="en-FI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7BDCF6-04F2-4E40-AA73-036B60238E15}"/>
              </a:ext>
            </a:extLst>
          </p:cNvPr>
          <p:cNvCxnSpPr>
            <a:cxnSpLocks/>
          </p:cNvCxnSpPr>
          <p:nvPr/>
        </p:nvCxnSpPr>
        <p:spPr>
          <a:xfrm flipH="1" flipV="1">
            <a:off x="4387667" y="1770189"/>
            <a:ext cx="843389" cy="94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629FFB7-626F-406E-B0E8-CBFCF4F05B43}"/>
              </a:ext>
            </a:extLst>
          </p:cNvPr>
          <p:cNvSpPr/>
          <p:nvPr/>
        </p:nvSpPr>
        <p:spPr>
          <a:xfrm>
            <a:off x="2962420" y="843394"/>
            <a:ext cx="1704885" cy="10858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</a:t>
            </a:r>
            <a:endParaRPr lang="en-FI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0B4DC7-440E-4AE6-B201-98C2B6411507}"/>
              </a:ext>
            </a:extLst>
          </p:cNvPr>
          <p:cNvSpPr/>
          <p:nvPr/>
        </p:nvSpPr>
        <p:spPr>
          <a:xfrm>
            <a:off x="5243558" y="591521"/>
            <a:ext cx="1704885" cy="10858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API</a:t>
            </a:r>
            <a:endParaRPr lang="en-FI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80EE58-B4B5-47B0-AB86-3E6801005E95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6096001" y="1677329"/>
            <a:ext cx="0" cy="71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1146630-48A4-4578-A976-AA5274560356}"/>
              </a:ext>
            </a:extLst>
          </p:cNvPr>
          <p:cNvSpPr/>
          <p:nvPr/>
        </p:nvSpPr>
        <p:spPr>
          <a:xfrm>
            <a:off x="7642511" y="843394"/>
            <a:ext cx="1704885" cy="10858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MCU</a:t>
            </a:r>
            <a:endParaRPr lang="en-FI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2BE8C9-8D66-4735-9365-E0DC2173AF1C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6960947" y="1770189"/>
            <a:ext cx="931239" cy="94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C347002-63C0-4F4D-91A2-7F93E416EAC7}"/>
              </a:ext>
            </a:extLst>
          </p:cNvPr>
          <p:cNvSpPr/>
          <p:nvPr/>
        </p:nvSpPr>
        <p:spPr>
          <a:xfrm>
            <a:off x="5126164" y="2408956"/>
            <a:ext cx="1951093" cy="11798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Wi-Fi</a:t>
            </a:r>
            <a:endParaRPr lang="en-FI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A3BFC5-7A93-4FD7-A3B9-C5DC5851DF5B}"/>
              </a:ext>
            </a:extLst>
          </p:cNvPr>
          <p:cNvCxnSpPr>
            <a:cxnSpLocks/>
            <a:stCxn id="4" idx="0"/>
            <a:endCxn id="22" idx="4"/>
          </p:cNvCxnSpPr>
          <p:nvPr/>
        </p:nvCxnSpPr>
        <p:spPr>
          <a:xfrm flipV="1">
            <a:off x="6096000" y="3588767"/>
            <a:ext cx="5711" cy="73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52F2637-1C2B-4CE0-861E-625CEA3FAF3E}"/>
              </a:ext>
            </a:extLst>
          </p:cNvPr>
          <p:cNvSpPr/>
          <p:nvPr/>
        </p:nvSpPr>
        <p:spPr>
          <a:xfrm>
            <a:off x="1528685" y="4664343"/>
            <a:ext cx="1951093" cy="11798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  <a:endParaRPr lang="en-FI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5F5DFE7-1474-49DA-8E6D-95824F7A40BF}"/>
              </a:ext>
            </a:extLst>
          </p:cNvPr>
          <p:cNvSpPr/>
          <p:nvPr/>
        </p:nvSpPr>
        <p:spPr>
          <a:xfrm>
            <a:off x="8636721" y="4664343"/>
            <a:ext cx="1951093" cy="11798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</a:t>
            </a:r>
            <a:endParaRPr lang="en-FI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D8FD1F-3B3D-4FFE-A7FC-D893C051E19F}"/>
              </a:ext>
            </a:extLst>
          </p:cNvPr>
          <p:cNvCxnSpPr>
            <a:cxnSpLocks/>
            <a:endCxn id="29" idx="6"/>
          </p:cNvCxnSpPr>
          <p:nvPr/>
        </p:nvCxnSpPr>
        <p:spPr>
          <a:xfrm flipH="1">
            <a:off x="3479778" y="5254249"/>
            <a:ext cx="116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2527AC-B254-49DA-A65B-E218F89ACB3D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>
            <a:off x="7530566" y="5248426"/>
            <a:ext cx="1106155" cy="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074EFA1-EE00-47AA-8933-C511D34176C5}"/>
              </a:ext>
            </a:extLst>
          </p:cNvPr>
          <p:cNvSpPr/>
          <p:nvPr/>
        </p:nvSpPr>
        <p:spPr>
          <a:xfrm>
            <a:off x="5136644" y="3984834"/>
            <a:ext cx="2869132" cy="185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MCU -SLAVE</a:t>
            </a:r>
            <a:endParaRPr lang="en-FI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4B3E0C-D3CA-4A88-8DB7-08931587B88A}"/>
              </a:ext>
            </a:extLst>
          </p:cNvPr>
          <p:cNvCxnSpPr>
            <a:cxnSpLocks/>
          </p:cNvCxnSpPr>
          <p:nvPr/>
        </p:nvCxnSpPr>
        <p:spPr>
          <a:xfrm flipH="1" flipV="1">
            <a:off x="4862877" y="1434629"/>
            <a:ext cx="843389" cy="94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B987A39-4225-4A10-89C1-40E45C4DDEEB}"/>
              </a:ext>
            </a:extLst>
          </p:cNvPr>
          <p:cNvSpPr/>
          <p:nvPr/>
        </p:nvSpPr>
        <p:spPr>
          <a:xfrm>
            <a:off x="3437630" y="507834"/>
            <a:ext cx="1704885" cy="10858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</a:t>
            </a:r>
            <a:endParaRPr lang="en-FI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EEEC5-06E1-4CC4-8A5F-04162AC1FDE5}"/>
              </a:ext>
            </a:extLst>
          </p:cNvPr>
          <p:cNvSpPr/>
          <p:nvPr/>
        </p:nvSpPr>
        <p:spPr>
          <a:xfrm>
            <a:off x="5601374" y="2073396"/>
            <a:ext cx="1951093" cy="11798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WiFi</a:t>
            </a:r>
            <a:endParaRPr lang="en-FI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0D3A1-3793-4A1B-9B0E-180A4F6FA534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V="1">
            <a:off x="6571210" y="3253207"/>
            <a:ext cx="5711" cy="73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623BFB0-C29E-4D8C-8EA9-AF5F93A0809A}"/>
              </a:ext>
            </a:extLst>
          </p:cNvPr>
          <p:cNvSpPr/>
          <p:nvPr/>
        </p:nvSpPr>
        <p:spPr>
          <a:xfrm>
            <a:off x="2003895" y="4328783"/>
            <a:ext cx="1951093" cy="11798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Relay for heater</a:t>
            </a:r>
            <a:endParaRPr lang="en-FI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84658E-362E-4F28-B860-804194014F98}"/>
              </a:ext>
            </a:extLst>
          </p:cNvPr>
          <p:cNvSpPr/>
          <p:nvPr/>
        </p:nvSpPr>
        <p:spPr>
          <a:xfrm>
            <a:off x="9111931" y="4328783"/>
            <a:ext cx="1951093" cy="11798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Temperature sensor</a:t>
            </a:r>
            <a:endParaRPr lang="en-FI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F15383-386C-4AE7-98F5-699391E9C31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3954988" y="4918689"/>
            <a:ext cx="116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02D98E-ABDF-4CEE-B9AD-522CB26621B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8005776" y="4912866"/>
            <a:ext cx="1106155" cy="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3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2544-A078-4458-9512-9882F234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D46A-889E-4E55-A05C-9ABFF64C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temperature from the internet (Google API)</a:t>
            </a:r>
          </a:p>
          <a:p>
            <a:r>
              <a:rPr lang="en-US" dirty="0"/>
              <a:t>Push and pull data from the cloud</a:t>
            </a:r>
          </a:p>
          <a:p>
            <a:r>
              <a:rPr lang="en-US" dirty="0"/>
              <a:t>Call for heating </a:t>
            </a:r>
          </a:p>
          <a:p>
            <a:r>
              <a:rPr lang="en-US" dirty="0"/>
              <a:t>Calculations </a:t>
            </a:r>
          </a:p>
          <a:p>
            <a:r>
              <a:rPr lang="en-US" dirty="0"/>
              <a:t>PID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0456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E768-E86E-41D7-BC3B-21D5D9CD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Slave 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6F69-8801-4D91-AC5D-03812E8F2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Relay</a:t>
            </a:r>
          </a:p>
          <a:p>
            <a:r>
              <a:rPr lang="en-US" dirty="0"/>
              <a:t>Update temperature ~ 30 mins</a:t>
            </a:r>
          </a:p>
          <a:p>
            <a:r>
              <a:rPr lang="en-US" dirty="0"/>
              <a:t>Monitors the heater</a:t>
            </a:r>
          </a:p>
          <a:p>
            <a:pPr marL="0" indent="0">
              <a:buNone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98636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313C-F355-4687-B8CF-0BE4A98E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9CC6-E258-492A-A60F-4FE36C037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</a:p>
          <a:p>
            <a:r>
              <a:rPr lang="en-US" dirty="0"/>
              <a:t>Publish data</a:t>
            </a:r>
          </a:p>
          <a:p>
            <a:r>
              <a:rPr lang="en-US" dirty="0"/>
              <a:t>Keep logs (JSON, SQL or 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  <a:p>
            <a:r>
              <a:rPr lang="en-US" dirty="0"/>
              <a:t>Security </a:t>
            </a:r>
          </a:p>
          <a:p>
            <a:r>
              <a:rPr lang="en-US" dirty="0"/>
              <a:t>Notification based on errors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3999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E67290D6699E44B9B4F2C47E5857C1" ma:contentTypeVersion="7" ma:contentTypeDescription="Create a new document." ma:contentTypeScope="" ma:versionID="eb39a99c0cd2ee67c516681e6e0d8f86">
  <xsd:schema xmlns:xsd="http://www.w3.org/2001/XMLSchema" xmlns:xs="http://www.w3.org/2001/XMLSchema" xmlns:p="http://schemas.microsoft.com/office/2006/metadata/properties" xmlns:ns3="6f7716cd-d2b0-4f4b-a3d2-c941a3461fbf" xmlns:ns4="8ca43196-ffc4-4f5f-b7cd-bd35853d9cfd" targetNamespace="http://schemas.microsoft.com/office/2006/metadata/properties" ma:root="true" ma:fieldsID="b3e3fdbab0ba889028e2e395ad664cfa" ns3:_="" ns4:_="">
    <xsd:import namespace="6f7716cd-d2b0-4f4b-a3d2-c941a3461fbf"/>
    <xsd:import namespace="8ca43196-ffc4-4f5f-b7cd-bd35853d9c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7716cd-d2b0-4f4b-a3d2-c941a3461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a43196-ffc4-4f5f-b7cd-bd35853d9cf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A4A82A-5C6D-4B8C-972A-0707569B03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7716cd-d2b0-4f4b-a3d2-c941a3461fbf"/>
    <ds:schemaRef ds:uri="8ca43196-ffc4-4f5f-b7cd-bd35853d9c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D7A44A-A3AB-4584-879F-6636027C03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C32BE4-709D-400D-915A-05E0E5513B31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6f7716cd-d2b0-4f4b-a3d2-c941a3461fbf"/>
    <ds:schemaRef ds:uri="http://www.w3.org/XML/1998/namespace"/>
    <ds:schemaRef ds:uri="http://schemas.openxmlformats.org/package/2006/metadata/core-properties"/>
    <ds:schemaRef ds:uri="8ca43196-ffc4-4f5f-b7cd-bd35853d9cf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Master</vt:lpstr>
      <vt:lpstr>Slave </vt:lpstr>
      <vt:lpstr>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Saketh Aripirala</dc:creator>
  <cp:lastModifiedBy>Saketh Aripirala</cp:lastModifiedBy>
  <cp:revision>2</cp:revision>
  <dcterms:created xsi:type="dcterms:W3CDTF">2021-11-11T07:42:10Z</dcterms:created>
  <dcterms:modified xsi:type="dcterms:W3CDTF">2021-11-11T08:00:31Z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0x01010012E67290D6699E44B9B4F2C47E5857C1</vt:lpwstr>
  </property>
</Properties>
</file>