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0B71-2AAD-4559-81FF-2770AC44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CC9B-C8B5-428E-9BE8-D6E438EB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13C3-A70A-4711-B386-FC0DF6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7B12-96E9-4CDB-BA75-6F6C2F9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7308-4300-45ED-AE60-782A40B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477-C779-4D8A-8A65-884D7864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CEC8-C437-46C9-87FB-F3E37DED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048A-E3C7-4A84-929B-AAA23D87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C1AC-0B1D-4AC9-86EA-FDDFD05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C306-6402-46DA-AF26-54A34E32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40A11-ABEC-4058-81A0-2E1ACDCEA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9242-D172-4DE2-975E-25E3EE38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E0B5-7B48-45DF-9531-021844A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1C8-EBA4-4E48-AEBD-7CC5A3C5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084B-04F8-47C1-9AA7-7475548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EFE-B838-40DC-84F4-A77AA4C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C71D-0A97-4CD9-B3F6-7C8C0D4D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E351-C5B2-496B-9976-A73EB41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2187-2F05-49E1-BF40-71EC4BB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FB6B-D5E7-4108-B029-E2C4A14E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F6-48A2-41E0-B59D-0BEB1ED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E347-4D1D-480A-A313-6381C956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C836-C867-4C7E-9057-E06845E3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9F9A-2F34-4130-963B-AC581562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6A55-3F14-4EC2-9409-629E5605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881D-57FB-4D8F-B26F-C0CF4675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69D3-B190-4EF1-8DDD-01B91034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1FBB-97FC-4C10-8D7A-EE49A5DD7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4486-C57A-4390-BA75-EF4890C1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2BA9-6040-4B00-AD67-A719FF4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CCDB-D89C-4CF9-AABB-2650EF3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A4BD-5BE1-4076-A7D5-3C89AD32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6658-0A3A-4A77-ACA4-A1D1200F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21C4-FDE7-4C97-9D24-496E4576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3240-803D-40B2-ABE2-AEDE505C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A242-42E0-41C4-BEEE-912322E4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F61DA-1F0F-49C6-8800-7F4B0BF9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95356-C987-41FE-80E4-D2C0767E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51FB-B184-464E-AED3-26CD823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51B5-4DDC-4242-AB4B-7877AB5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EB1B-819B-4DAC-B4B0-B543B3B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8254-D5DA-4D1A-913D-B6951EE5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94F1-0A79-48FE-9511-537D7A0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839-DC09-4E3F-B0A0-7D51DD5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7971-7334-4C3F-A461-1F451BD5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0651-00E0-4968-8489-F7F8C5A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F73E-690C-4549-A39E-D1759BE6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7F3D-352A-413C-A944-6F4474F7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8C70-4EF1-4B15-9875-1683BA2B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0A9A-4EDD-4DD2-8C12-69825FFF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BDCC-5DC0-4FD8-BB54-49A695F0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4F94-086A-4831-826F-3C1D32E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B49-6F42-4348-85A6-4C9901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33922-1A94-465F-8E3C-893E4C6F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AA7F8-1424-41C1-AEB5-35468050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977A-EB3E-4C91-B9FB-3211C331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7E95-F4E3-4FB8-B4F8-D0405D4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4ECB-A234-410F-8C07-AF7F33D9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115B6-863B-4076-83C4-0FBDE741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63A1-D3F8-4104-9F3B-5CE6ACA2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4133-9B9A-4316-A03F-592ABA859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AE25-CCEE-48C9-BB8A-863B6F42F8A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A294-458D-446D-82DD-82907C199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A87A-3A7E-40E6-BFEA-6D046FBA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78C5-1473-4C8E-A384-BE8524C6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A7F8B6E-BAF6-490F-8119-B6501552B3B9}"/>
              </a:ext>
            </a:extLst>
          </p:cNvPr>
          <p:cNvSpPr/>
          <p:nvPr/>
        </p:nvSpPr>
        <p:spPr>
          <a:xfrm>
            <a:off x="6696456" y="3169848"/>
            <a:ext cx="1487424" cy="2389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34C2E9-CC49-4E53-AF65-ED85F4A61FC9}"/>
              </a:ext>
            </a:extLst>
          </p:cNvPr>
          <p:cNvSpPr/>
          <p:nvPr/>
        </p:nvSpPr>
        <p:spPr>
          <a:xfrm>
            <a:off x="1560576" y="2060376"/>
            <a:ext cx="1487424" cy="2944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270861-F8EB-48E6-B003-9686270A3712}"/>
              </a:ext>
            </a:extLst>
          </p:cNvPr>
          <p:cNvSpPr/>
          <p:nvPr/>
        </p:nvSpPr>
        <p:spPr>
          <a:xfrm>
            <a:off x="1627632" y="2139624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626BB9-003B-4ECB-900D-5064A53FC121}"/>
              </a:ext>
            </a:extLst>
          </p:cNvPr>
          <p:cNvSpPr/>
          <p:nvPr/>
        </p:nvSpPr>
        <p:spPr>
          <a:xfrm>
            <a:off x="1627632" y="2724840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4CA61D-3659-451C-AFD4-A248CA5765FE}"/>
              </a:ext>
            </a:extLst>
          </p:cNvPr>
          <p:cNvSpPr/>
          <p:nvPr/>
        </p:nvSpPr>
        <p:spPr>
          <a:xfrm>
            <a:off x="1627632" y="3303960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Machine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6C4C7A-7942-4799-858E-F6B1AEE57FA6}"/>
              </a:ext>
            </a:extLst>
          </p:cNvPr>
          <p:cNvSpPr/>
          <p:nvPr/>
        </p:nvSpPr>
        <p:spPr>
          <a:xfrm>
            <a:off x="1627632" y="4443912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  <a:p>
            <a:pPr algn="ctr"/>
            <a:r>
              <a:rPr lang="en-US" sz="1400" dirty="0"/>
              <a:t>Machine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3F2348-6021-4004-8102-D240E16554DB}"/>
              </a:ext>
            </a:extLst>
          </p:cNvPr>
          <p:cNvSpPr/>
          <p:nvPr/>
        </p:nvSpPr>
        <p:spPr>
          <a:xfrm>
            <a:off x="1627632" y="5093136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C++ runtime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F2E1F3-14E5-4C0B-B6A7-9349A8B743AA}"/>
              </a:ext>
            </a:extLst>
          </p:cNvPr>
          <p:cNvSpPr/>
          <p:nvPr/>
        </p:nvSpPr>
        <p:spPr>
          <a:xfrm>
            <a:off x="1719072" y="3880032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  <a:p>
            <a:pPr algn="ctr"/>
            <a:r>
              <a:rPr lang="en-US" sz="1400" dirty="0"/>
              <a:t>link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946FBF-CD60-45BC-9EEE-0FCD70BE394F}"/>
              </a:ext>
            </a:extLst>
          </p:cNvPr>
          <p:cNvSpPr/>
          <p:nvPr/>
        </p:nvSpPr>
        <p:spPr>
          <a:xfrm>
            <a:off x="3200400" y="2154418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</a:t>
            </a:r>
          </a:p>
          <a:p>
            <a:pPr algn="ctr"/>
            <a:r>
              <a:rPr lang="en-US" sz="1400" dirty="0"/>
              <a:t>Executable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910A7-5F66-4F32-BD34-2CA1FF6214C6}"/>
              </a:ext>
            </a:extLst>
          </p:cNvPr>
          <p:cNvCxnSpPr/>
          <p:nvPr/>
        </p:nvCxnSpPr>
        <p:spPr>
          <a:xfrm>
            <a:off x="2289048" y="2584632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3BCFF-C0C2-4EDA-BF7C-1499D9038BF5}"/>
              </a:ext>
            </a:extLst>
          </p:cNvPr>
          <p:cNvCxnSpPr>
            <a:cxnSpLocks/>
          </p:cNvCxnSpPr>
          <p:nvPr/>
        </p:nvCxnSpPr>
        <p:spPr>
          <a:xfrm>
            <a:off x="2289048" y="3169848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5EF70-57A5-4813-9157-FABDA6D37E83}"/>
              </a:ext>
            </a:extLst>
          </p:cNvPr>
          <p:cNvCxnSpPr>
            <a:cxnSpLocks/>
          </p:cNvCxnSpPr>
          <p:nvPr/>
        </p:nvCxnSpPr>
        <p:spPr>
          <a:xfrm>
            <a:off x="2289048" y="3748968"/>
            <a:ext cx="0" cy="131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2DBE3E-9A19-4A2C-97C6-265868FEA8E9}"/>
              </a:ext>
            </a:extLst>
          </p:cNvPr>
          <p:cNvCxnSpPr>
            <a:cxnSpLocks/>
          </p:cNvCxnSpPr>
          <p:nvPr/>
        </p:nvCxnSpPr>
        <p:spPr>
          <a:xfrm flipV="1">
            <a:off x="2289048" y="4888920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9C5852-C102-41BC-8C8F-5581198C54F3}"/>
              </a:ext>
            </a:extLst>
          </p:cNvPr>
          <p:cNvCxnSpPr>
            <a:cxnSpLocks/>
          </p:cNvCxnSpPr>
          <p:nvPr/>
        </p:nvCxnSpPr>
        <p:spPr>
          <a:xfrm flipV="1">
            <a:off x="2289048" y="4300656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7F1C21F-95DB-4E5A-9ABE-E0FA4DFB428D}"/>
              </a:ext>
            </a:extLst>
          </p:cNvPr>
          <p:cNvSpPr/>
          <p:nvPr/>
        </p:nvSpPr>
        <p:spPr>
          <a:xfrm>
            <a:off x="3140962" y="4690728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93342-CC99-4F2D-B04B-AB5ACFD289F8}"/>
              </a:ext>
            </a:extLst>
          </p:cNvPr>
          <p:cNvSpPr txBox="1"/>
          <p:nvPr/>
        </p:nvSpPr>
        <p:spPr>
          <a:xfrm>
            <a:off x="3476287" y="4635412"/>
            <a:ext cx="763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priori</a:t>
            </a:r>
          </a:p>
          <a:p>
            <a:r>
              <a:rPr lang="en-US" sz="1400" dirty="0"/>
              <a:t>cloud</a:t>
            </a:r>
          </a:p>
          <a:p>
            <a:r>
              <a:rPr lang="en-US" sz="1400" dirty="0"/>
              <a:t>compile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21E58-91F7-44E0-BEBE-FD88F0AABD39}"/>
              </a:ext>
            </a:extLst>
          </p:cNvPr>
          <p:cNvSpPr txBox="1"/>
          <p:nvPr/>
        </p:nvSpPr>
        <p:spPr>
          <a:xfrm>
            <a:off x="1508143" y="1755612"/>
            <a:ext cx="163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MakeCode web 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4408B5-1179-4E9C-AF56-0891872F5F47}"/>
              </a:ext>
            </a:extLst>
          </p:cNvPr>
          <p:cNvSpPr/>
          <p:nvPr/>
        </p:nvSpPr>
        <p:spPr>
          <a:xfrm>
            <a:off x="6696456" y="1784533"/>
            <a:ext cx="1487424" cy="1182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9350E1-E03D-45A0-9496-67EFA3B1A97F}"/>
              </a:ext>
            </a:extLst>
          </p:cNvPr>
          <p:cNvSpPr/>
          <p:nvPr/>
        </p:nvSpPr>
        <p:spPr>
          <a:xfrm>
            <a:off x="6757643" y="1863781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5B4151-D2C6-442E-BF94-B7DA552439E2}"/>
              </a:ext>
            </a:extLst>
          </p:cNvPr>
          <p:cNvSpPr/>
          <p:nvPr/>
        </p:nvSpPr>
        <p:spPr>
          <a:xfrm>
            <a:off x="6757643" y="2448997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Program text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8CC538-ADCD-4ACB-94E5-C993855873C5}"/>
              </a:ext>
            </a:extLst>
          </p:cNvPr>
          <p:cNvSpPr/>
          <p:nvPr/>
        </p:nvSpPr>
        <p:spPr>
          <a:xfrm>
            <a:off x="6757643" y="5004744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  <a:p>
            <a:pPr algn="ctr"/>
            <a:r>
              <a:rPr lang="en-US" sz="1400" dirty="0"/>
              <a:t>Machine Code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90ADC8-D39D-4A4C-91B6-736F5A3513C3}"/>
              </a:ext>
            </a:extLst>
          </p:cNvPr>
          <p:cNvSpPr/>
          <p:nvPr/>
        </p:nvSpPr>
        <p:spPr>
          <a:xfrm>
            <a:off x="6757643" y="5653968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C++ runtime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A22718-7C32-4C8E-81C0-E2DE87F3DE6E}"/>
              </a:ext>
            </a:extLst>
          </p:cNvPr>
          <p:cNvSpPr/>
          <p:nvPr/>
        </p:nvSpPr>
        <p:spPr>
          <a:xfrm>
            <a:off x="6849083" y="4440864"/>
            <a:ext cx="1139952" cy="4206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 link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0A4839-C460-4BF0-9D7B-E9FFFC04B2A0}"/>
              </a:ext>
            </a:extLst>
          </p:cNvPr>
          <p:cNvSpPr/>
          <p:nvPr/>
        </p:nvSpPr>
        <p:spPr>
          <a:xfrm>
            <a:off x="8397467" y="1859280"/>
            <a:ext cx="10180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</a:t>
            </a:r>
          </a:p>
          <a:p>
            <a:pPr algn="ctr"/>
            <a:r>
              <a:rPr lang="en-US" sz="1400" dirty="0"/>
              <a:t>Executable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11EDF0-15FC-4E31-A276-A51A97F4D254}"/>
              </a:ext>
            </a:extLst>
          </p:cNvPr>
          <p:cNvCxnSpPr/>
          <p:nvPr/>
        </p:nvCxnSpPr>
        <p:spPr>
          <a:xfrm>
            <a:off x="7419059" y="2308789"/>
            <a:ext cx="0" cy="140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C9D2ED-B682-401B-81B1-8AF8F39342A4}"/>
              </a:ext>
            </a:extLst>
          </p:cNvPr>
          <p:cNvCxnSpPr>
            <a:cxnSpLocks/>
          </p:cNvCxnSpPr>
          <p:nvPr/>
        </p:nvCxnSpPr>
        <p:spPr>
          <a:xfrm flipV="1">
            <a:off x="7419059" y="5449752"/>
            <a:ext cx="0" cy="20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4B47F-69D9-4327-AA09-BE69AC87896D}"/>
              </a:ext>
            </a:extLst>
          </p:cNvPr>
          <p:cNvCxnSpPr>
            <a:cxnSpLocks/>
          </p:cNvCxnSpPr>
          <p:nvPr/>
        </p:nvCxnSpPr>
        <p:spPr>
          <a:xfrm flipV="1">
            <a:off x="7419059" y="4861488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2D9DB96C-AF84-47F5-AAB1-DF3CD053D64A}"/>
              </a:ext>
            </a:extLst>
          </p:cNvPr>
          <p:cNvSpPr/>
          <p:nvPr/>
        </p:nvSpPr>
        <p:spPr>
          <a:xfrm>
            <a:off x="8292082" y="5196250"/>
            <a:ext cx="187453" cy="653832"/>
          </a:xfrm>
          <a:prstGeom prst="rightBrace">
            <a:avLst>
              <a:gd name="adj1" fmla="val 138413"/>
              <a:gd name="adj2" fmla="val 5174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36FA0F-FD86-4467-8AFD-1932658519E2}"/>
              </a:ext>
            </a:extLst>
          </p:cNvPr>
          <p:cNvSpPr txBox="1"/>
          <p:nvPr/>
        </p:nvSpPr>
        <p:spPr>
          <a:xfrm>
            <a:off x="8606073" y="5297942"/>
            <a:ext cx="76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priori</a:t>
            </a:r>
          </a:p>
          <a:p>
            <a:r>
              <a:rPr lang="en-US" sz="1400" dirty="0"/>
              <a:t>compile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CB0A6-C155-4A91-B0A5-B7A4BBBA8D10}"/>
              </a:ext>
            </a:extLst>
          </p:cNvPr>
          <p:cNvSpPr txBox="1"/>
          <p:nvPr/>
        </p:nvSpPr>
        <p:spPr>
          <a:xfrm>
            <a:off x="7034447" y="146144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98091D-E7AE-4190-90AF-5872A3F423DD}"/>
              </a:ext>
            </a:extLst>
          </p:cNvPr>
          <p:cNvSpPr/>
          <p:nvPr/>
        </p:nvSpPr>
        <p:spPr>
          <a:xfrm>
            <a:off x="6757643" y="3273480"/>
            <a:ext cx="1322832" cy="4450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Program text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76E753A-7416-4E05-AB12-419E2A169F35}"/>
              </a:ext>
            </a:extLst>
          </p:cNvPr>
          <p:cNvSpPr/>
          <p:nvPr/>
        </p:nvSpPr>
        <p:spPr>
          <a:xfrm>
            <a:off x="6757643" y="3852600"/>
            <a:ext cx="1322832" cy="44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Machine Code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04508C-D89C-4155-B397-FD8D03D5AEB4}"/>
              </a:ext>
            </a:extLst>
          </p:cNvPr>
          <p:cNvCxnSpPr>
            <a:cxnSpLocks/>
          </p:cNvCxnSpPr>
          <p:nvPr/>
        </p:nvCxnSpPr>
        <p:spPr>
          <a:xfrm>
            <a:off x="7419059" y="3718488"/>
            <a:ext cx="0" cy="134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0756B6-B073-4190-B78A-142844D70B51}"/>
              </a:ext>
            </a:extLst>
          </p:cNvPr>
          <p:cNvCxnSpPr>
            <a:cxnSpLocks/>
          </p:cNvCxnSpPr>
          <p:nvPr/>
        </p:nvCxnSpPr>
        <p:spPr>
          <a:xfrm>
            <a:off x="7419059" y="4297608"/>
            <a:ext cx="0" cy="14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F97C6B-CBA2-4224-8088-3D075FB0E41E}"/>
              </a:ext>
            </a:extLst>
          </p:cNvPr>
          <p:cNvCxnSpPr>
            <a:cxnSpLocks/>
          </p:cNvCxnSpPr>
          <p:nvPr/>
        </p:nvCxnSpPr>
        <p:spPr>
          <a:xfrm>
            <a:off x="7419059" y="2894005"/>
            <a:ext cx="0" cy="379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7F7215-F162-43BA-B9C3-14BAC2C273D2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7989035" y="2304288"/>
            <a:ext cx="917448" cy="23468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036BF24-5A14-4207-8105-6BD37EC6558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59024" y="2599426"/>
            <a:ext cx="850392" cy="14909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5181691-25A5-4B96-A016-9AC1D9681F14}"/>
              </a:ext>
            </a:extLst>
          </p:cNvPr>
          <p:cNvSpPr txBox="1"/>
          <p:nvPr/>
        </p:nvSpPr>
        <p:spPr>
          <a:xfrm>
            <a:off x="8141662" y="3146126"/>
            <a:ext cx="76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</a:t>
            </a:r>
          </a:p>
          <a:p>
            <a:r>
              <a:rPr lang="en-US" sz="14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892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6</cp:revision>
  <dcterms:created xsi:type="dcterms:W3CDTF">2018-07-16T20:28:47Z</dcterms:created>
  <dcterms:modified xsi:type="dcterms:W3CDTF">2018-07-16T21:57:03Z</dcterms:modified>
</cp:coreProperties>
</file>