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08" r:id="rId1"/>
  </p:sldMasterIdLst>
  <p:notesMasterIdLst>
    <p:notesMasterId r:id="rId12"/>
  </p:notesMasterIdLst>
  <p:sldIdLst>
    <p:sldId id="931" r:id="rId2"/>
    <p:sldId id="256" r:id="rId3"/>
    <p:sldId id="932" r:id="rId4"/>
    <p:sldId id="933" r:id="rId5"/>
    <p:sldId id="934" r:id="rId6"/>
    <p:sldId id="936" r:id="rId7"/>
    <p:sldId id="935" r:id="rId8"/>
    <p:sldId id="937" r:id="rId9"/>
    <p:sldId id="938" r:id="rId10"/>
    <p:sldId id="94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C86AE"/>
    <a:srgbClr val="C08EFE"/>
    <a:srgbClr val="585A7E"/>
    <a:srgbClr val="129CC6"/>
    <a:srgbClr val="5A8B8C"/>
    <a:srgbClr val="79A8A9"/>
    <a:srgbClr val="DDDDDD"/>
    <a:srgbClr val="C0C0C0"/>
    <a:srgbClr val="BFE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7501" autoAdjust="0"/>
  </p:normalViewPr>
  <p:slideViewPr>
    <p:cSldViewPr snapToGrid="0" snapToObjects="1"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DAA9-6953-B948-B9C6-CB1F0D31E71B}" type="datetimeFigureOut">
              <a:rPr lang="en-US" smtClean="0"/>
              <a:t>12/27/19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1366-D4D5-A645-8678-242FBFD1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9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3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Ø"/>
            </a:pPr>
            <a:r>
              <a:rPr lang="ko-KR" altLang="en-US" dirty="0"/>
              <a:t>결과물을 </a:t>
            </a:r>
            <a:r>
              <a:rPr lang="en-US" altLang="ko-KR" dirty="0"/>
              <a:t>City</a:t>
            </a:r>
            <a:r>
              <a:rPr lang="en-US" altLang="ko-KR" baseline="0" dirty="0"/>
              <a:t> Hub</a:t>
            </a:r>
            <a:r>
              <a:rPr lang="ko-KR" altLang="en-US" baseline="0" dirty="0"/>
              <a:t>라고 명명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가 데이터중심의 스마트시티 서비스의 쉬운 개발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확산을 책임질것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ICBMS AI</a:t>
            </a:r>
            <a:r>
              <a:rPr lang="ko-KR" altLang="en-US" baseline="0" dirty="0"/>
              <a:t>기술들의 융합</a:t>
            </a:r>
            <a:endParaRPr lang="en-US" altLang="ko-KR" baseline="0" dirty="0"/>
          </a:p>
          <a:p>
            <a:pPr marL="171450" indent="-171450">
              <a:buFont typeface="Wingdings" charset="2"/>
              <a:buChar char="Ø"/>
            </a:pPr>
            <a:r>
              <a:rPr lang="en-US" altLang="ko-KR" baseline="0" dirty="0"/>
              <a:t>City Hub</a:t>
            </a:r>
            <a:r>
              <a:rPr lang="ko-KR" altLang="en-US" baseline="0" dirty="0"/>
              <a:t>의 역할 </a:t>
            </a:r>
            <a:r>
              <a:rPr lang="en-US" altLang="ko-KR" baseline="0" dirty="0"/>
              <a:t>:</a:t>
            </a:r>
            <a:r>
              <a:rPr lang="ko-KR" altLang="en-US" baseline="0" dirty="0"/>
              <a:t> 도시의 다양한 데이터를 수집</a:t>
            </a:r>
            <a:r>
              <a:rPr lang="en-US" altLang="ko-KR" baseline="0" dirty="0"/>
              <a:t>/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/</a:t>
            </a:r>
            <a:r>
              <a:rPr lang="ko-KR" altLang="en-US" baseline="0" dirty="0"/>
              <a:t>분석</a:t>
            </a:r>
            <a:r>
              <a:rPr lang="en-US" altLang="ko-KR" baseline="0" dirty="0"/>
              <a:t>/</a:t>
            </a:r>
            <a:r>
              <a:rPr lang="ko-KR" altLang="en-US" baseline="0" dirty="0"/>
              <a:t>공개 </a:t>
            </a:r>
            <a:r>
              <a:rPr lang="ko-KR" altLang="en-US" baseline="0" dirty="0">
                <a:sym typeface="Wingdings"/>
              </a:rPr>
              <a:t> 도시 최적화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시민을 위한 다양한 서비스</a:t>
            </a:r>
            <a:r>
              <a:rPr lang="en-US" altLang="ko-KR" baseline="0" dirty="0">
                <a:sym typeface="Wingdings"/>
              </a:rPr>
              <a:t>,</a:t>
            </a:r>
            <a:r>
              <a:rPr lang="ko-KR" altLang="en-US" baseline="0" dirty="0">
                <a:sym typeface="Wingdings"/>
              </a:rPr>
              <a:t> 기업 생태계</a:t>
            </a:r>
            <a:r>
              <a:rPr lang="ko-KR" altLang="en-US" baseline="0" dirty="0"/>
              <a:t> </a:t>
            </a: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1366-D4D5-A645-8678-242FBFD185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8174E2E6-E6CB-C246-A602-AB582343F2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240" y="6388172"/>
            <a:ext cx="6505055" cy="30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2011680"/>
            <a:ext cx="8382000" cy="4317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0932" y="855026"/>
            <a:ext cx="8262068" cy="1070292"/>
          </a:xfrm>
        </p:spPr>
        <p:txBody>
          <a:bodyPr/>
          <a:lstStyle>
            <a:lvl1pPr marL="0" indent="0"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</a:lstStyle>
          <a:p>
            <a:pPr lvl="0"/>
            <a:r>
              <a:rPr lang="en-US" dirty="0"/>
              <a:t>   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B352979-7EF6-420C-965C-2035B776D2EB}"/>
              </a:ext>
            </a:extLst>
          </p:cNvPr>
          <p:cNvSpPr txBox="1">
            <a:spLocks/>
          </p:cNvSpPr>
          <p:nvPr userDrawn="1"/>
        </p:nvSpPr>
        <p:spPr>
          <a:xfrm>
            <a:off x="396240" y="987426"/>
            <a:ext cx="104692" cy="318051"/>
          </a:xfrm>
          <a:prstGeom prst="rect">
            <a:avLst/>
          </a:prstGeom>
          <a:solidFill>
            <a:srgbClr val="585A7E"/>
          </a:solidFill>
        </p:spPr>
        <p:txBody>
          <a:bodyPr vert="horz" wrap="square" lIns="182880" tIns="91440" rIns="182880" bIns="91440" rtlCol="0" anchor="ctr" anchorCtr="0">
            <a:noAutofit/>
          </a:bodyPr>
          <a:lstStyle>
            <a:lvl1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 kern="800" spc="-1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57175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385763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557213" indent="-17145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4A92CE"/>
              </a:buClr>
              <a:defRPr/>
            </a:pPr>
            <a:endParaRPr lang="en-US" sz="900" spc="0" dirty="0">
              <a:solidFill>
                <a:srgbClr val="3F405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C82829A7-0301-0748-B6C6-9B79DDE82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240" y="6388172"/>
            <a:ext cx="6505055" cy="30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63040" y="0"/>
            <a:ext cx="76809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463040" cy="6858000"/>
          </a:xfrm>
          <a:prstGeom prst="rect">
            <a:avLst/>
          </a:pr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77A09D3C-030E-A140-8321-1E6066E1FA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6363" y="111763"/>
            <a:ext cx="1628327" cy="640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240" y="6388172"/>
            <a:ext cx="6505055" cy="30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240" y="6388172"/>
            <a:ext cx="6505055" cy="301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6240" y="6388172"/>
            <a:ext cx="6505055" cy="3014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A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1"/>
          <p:cNvSpPr/>
          <p:nvPr userDrawn="1"/>
        </p:nvSpPr>
        <p:spPr>
          <a:xfrm>
            <a:off x="79311" y="112705"/>
            <a:ext cx="8985379" cy="6634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40" y="965200"/>
            <a:ext cx="83820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4378" y="6356351"/>
            <a:ext cx="465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04E4-F948-3A47-8E43-8685DB1F3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8" r:id="rId3"/>
    <p:sldLayoutId id="2147483711" r:id="rId4"/>
    <p:sldLayoutId id="2147483714" r:id="rId5"/>
    <p:sldLayoutId id="2147483716" r:id="rId6"/>
    <p:sldLayoutId id="2147483717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1" kern="1200" dirty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.AppleSystemUIFont" charset="-12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1. Postgresql-11 </a:t>
            </a:r>
            <a:r>
              <a:rPr lang="ko-KR" altLang="en-US" dirty="0"/>
              <a:t>다운로드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0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331869"/>
            <a:ext cx="8755217" cy="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yum list </a:t>
            </a:r>
            <a:r>
              <a:rPr lang="en-US" altLang="ko-KR" dirty="0" err="1"/>
              <a:t>postgresql</a:t>
            </a:r>
            <a:r>
              <a:rPr lang="ko-KR" altLang="en-US" dirty="0"/>
              <a:t>을 통해 설치 가능한 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ko-KR" altLang="en-US" dirty="0"/>
              <a:t>버전을 확인한다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B01BABE-BAFC-5C4E-9910-076F9A76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1" y="1756718"/>
            <a:ext cx="5125199" cy="1152803"/>
          </a:xfrm>
          <a:prstGeom prst="rect">
            <a:avLst/>
          </a:prstGeom>
        </p:spPr>
      </p:pic>
      <p:sp>
        <p:nvSpPr>
          <p:cNvPr id="12" name="Content Placeholder 64">
            <a:extLst>
              <a:ext uri="{FF2B5EF4-FFF2-40B4-BE49-F238E27FC236}">
                <a16:creationId xmlns:a16="http://schemas.microsoft.com/office/drawing/2014/main" id="{3F9F1609-065E-AF4E-9973-6205C5E0C1EB}"/>
              </a:ext>
            </a:extLst>
          </p:cNvPr>
          <p:cNvSpPr txBox="1">
            <a:spLocks/>
          </p:cNvSpPr>
          <p:nvPr/>
        </p:nvSpPr>
        <p:spPr>
          <a:xfrm>
            <a:off x="0" y="3101492"/>
            <a:ext cx="8755217" cy="754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ko-KR" altLang="en-US" dirty="0"/>
              <a:t>해당 </a:t>
            </a:r>
            <a:r>
              <a:rPr lang="en-US" altLang="ko-KR" dirty="0"/>
              <a:t>11</a:t>
            </a:r>
            <a:r>
              <a:rPr lang="ko-KR" altLang="en-US" dirty="0"/>
              <a:t>버전이 없다면</a:t>
            </a:r>
            <a:r>
              <a:rPr lang="en-US" altLang="ko-KR" dirty="0"/>
              <a:t>, 11</a:t>
            </a:r>
            <a:r>
              <a:rPr lang="ko-KR" altLang="en-US" dirty="0"/>
              <a:t>버전의 다운받을 수 있도록 해당 명령어를 입력한다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" altLang="ko-KR" dirty="0"/>
              <a:t>rpm -</a:t>
            </a:r>
            <a:r>
              <a:rPr lang="en" altLang="ko-KR" dirty="0" err="1"/>
              <a:t>Uvh</a:t>
            </a:r>
            <a:r>
              <a:rPr lang="en" altLang="ko-KR" dirty="0"/>
              <a:t> https://</a:t>
            </a:r>
            <a:r>
              <a:rPr lang="en" altLang="ko-KR" dirty="0" err="1"/>
              <a:t>yum.postgresql.org</a:t>
            </a:r>
            <a:r>
              <a:rPr lang="en" altLang="ko-KR" dirty="0"/>
              <a:t>/11/</a:t>
            </a:r>
            <a:r>
              <a:rPr lang="en" altLang="ko-KR" dirty="0" err="1"/>
              <a:t>redhat</a:t>
            </a:r>
            <a:r>
              <a:rPr lang="en" altLang="ko-KR" dirty="0"/>
              <a:t>/rhel-7-x86_64/</a:t>
            </a:r>
            <a:r>
              <a:rPr lang="en" altLang="ko-KR" dirty="0" err="1"/>
              <a:t>pgdg</a:t>
            </a:r>
            <a:r>
              <a:rPr lang="en" altLang="ko-KR" dirty="0"/>
              <a:t>-</a:t>
            </a:r>
            <a:r>
              <a:rPr lang="en" altLang="ko-KR" dirty="0" err="1"/>
              <a:t>redhat</a:t>
            </a:r>
            <a:r>
              <a:rPr lang="en" altLang="ko-KR" dirty="0"/>
              <a:t>-repo-</a:t>
            </a:r>
            <a:r>
              <a:rPr lang="en" altLang="ko-KR" dirty="0" err="1"/>
              <a:t>latest.noarch.rpm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7E917C-6DB5-1F40-8305-E19D24BC3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6" y="3735569"/>
            <a:ext cx="7766444" cy="8137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DF440B-1061-554E-86BD-47325F56D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36" y="5183359"/>
            <a:ext cx="6537108" cy="893009"/>
          </a:xfrm>
          <a:prstGeom prst="rect">
            <a:avLst/>
          </a:prstGeom>
        </p:spPr>
      </p:pic>
      <p:sp>
        <p:nvSpPr>
          <p:cNvPr id="18" name="Content Placeholder 64">
            <a:extLst>
              <a:ext uri="{FF2B5EF4-FFF2-40B4-BE49-F238E27FC236}">
                <a16:creationId xmlns:a16="http://schemas.microsoft.com/office/drawing/2014/main" id="{8BEA8FDF-152C-934C-A8FC-E903A2F4143C}"/>
              </a:ext>
            </a:extLst>
          </p:cNvPr>
          <p:cNvSpPr txBox="1">
            <a:spLocks/>
          </p:cNvSpPr>
          <p:nvPr/>
        </p:nvSpPr>
        <p:spPr>
          <a:xfrm>
            <a:off x="-1" y="4566321"/>
            <a:ext cx="8755217" cy="610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postgresql11 </a:t>
            </a:r>
            <a:r>
              <a:rPr lang="ko-KR" altLang="en-US" dirty="0"/>
              <a:t>버전이 추가 되었는지 확인한다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yum list postgresql11-server</a:t>
            </a:r>
          </a:p>
        </p:txBody>
      </p:sp>
    </p:spTree>
    <p:extLst>
      <p:ext uri="{BB962C8B-B14F-4D97-AF65-F5344CB8AC3E}">
        <p14:creationId xmlns:p14="http://schemas.microsoft.com/office/powerpoint/2010/main" val="183672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7. </a:t>
            </a:r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9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1"/>
            <a:ext cx="8755217" cy="512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9" name="Content Placeholder 64">
            <a:extLst>
              <a:ext uri="{FF2B5EF4-FFF2-40B4-BE49-F238E27FC236}">
                <a16:creationId xmlns:a16="http://schemas.microsoft.com/office/drawing/2014/main" id="{D4CFC017-583A-974D-84B8-5CCD5CB4D726}"/>
              </a:ext>
            </a:extLst>
          </p:cNvPr>
          <p:cNvSpPr txBox="1">
            <a:spLocks/>
          </p:cNvSpPr>
          <p:nvPr/>
        </p:nvSpPr>
        <p:spPr>
          <a:xfrm>
            <a:off x="243810" y="1567631"/>
            <a:ext cx="8755217" cy="47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Super </a:t>
            </a:r>
            <a:r>
              <a:rPr lang="ko-KR" altLang="en-US" dirty="0"/>
              <a:t>유저</a:t>
            </a:r>
            <a:r>
              <a:rPr lang="en-US" altLang="ko-KR" dirty="0"/>
              <a:t>(</a:t>
            </a:r>
            <a:r>
              <a:rPr lang="en-US" altLang="ko-KR" dirty="0" err="1"/>
              <a:t>postgres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통해 생성한 </a:t>
            </a:r>
            <a:r>
              <a:rPr lang="en-US" altLang="ko-KR" dirty="0"/>
              <a:t>DB</a:t>
            </a:r>
            <a:r>
              <a:rPr lang="ko-KR" altLang="en-US" dirty="0"/>
              <a:t>에 접속한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추가합니다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# CREATE EXTENSION </a:t>
            </a:r>
            <a:r>
              <a:rPr lang="en-US" altLang="ko-KR" dirty="0" err="1"/>
              <a:t>postgis</a:t>
            </a:r>
            <a:r>
              <a:rPr lang="en-US" altLang="ko-KR" dirty="0"/>
              <a:t>;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r>
              <a:rPr lang="ko-KR" altLang="en-US" dirty="0"/>
              <a:t>정상적으로 </a:t>
            </a:r>
            <a:r>
              <a:rPr lang="en-US" altLang="ko-KR" dirty="0" err="1"/>
              <a:t>PostGIS</a:t>
            </a:r>
            <a:r>
              <a:rPr lang="ko-KR" altLang="en-US" dirty="0" err="1"/>
              <a:t>으로</a:t>
            </a:r>
            <a:r>
              <a:rPr lang="ko-KR" altLang="en-US" dirty="0"/>
              <a:t> 설치 되면</a:t>
            </a:r>
            <a:r>
              <a:rPr lang="en-US" altLang="ko-KR" dirty="0"/>
              <a:t>, </a:t>
            </a:r>
            <a:r>
              <a:rPr lang="ko-KR" altLang="en-US" dirty="0" err="1"/>
              <a:t>좌표계</a:t>
            </a:r>
            <a:r>
              <a:rPr lang="ko-KR" altLang="en-US" dirty="0"/>
              <a:t> 정보를 가진 </a:t>
            </a:r>
            <a:r>
              <a:rPr lang="en-US" altLang="ko-KR" dirty="0" err="1"/>
              <a:t>spatial_ref_sys</a:t>
            </a:r>
            <a:r>
              <a:rPr lang="en-US" altLang="ko-KR" dirty="0"/>
              <a:t> </a:t>
            </a:r>
            <a:r>
              <a:rPr lang="ko-KR" altLang="en-US" dirty="0"/>
              <a:t>테이블이 생성됩니다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# \dt (</a:t>
            </a:r>
            <a:r>
              <a:rPr lang="ko-KR" altLang="en-US" dirty="0"/>
              <a:t>현재 테이블 목록 조회</a:t>
            </a:r>
            <a:r>
              <a:rPr lang="en-US" altLang="ko-KR" dirty="0"/>
              <a:t>)</a:t>
            </a:r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r>
              <a:rPr lang="en-US" altLang="ko-KR" dirty="0" err="1"/>
              <a:t>Postgis</a:t>
            </a:r>
            <a:r>
              <a:rPr lang="en-US" altLang="ko-KR" dirty="0"/>
              <a:t> version</a:t>
            </a:r>
            <a:r>
              <a:rPr lang="ko-KR" altLang="en-US" dirty="0"/>
              <a:t>을 확인 해볼 수 있습니다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# SELECT </a:t>
            </a:r>
            <a:r>
              <a:rPr lang="en-US" altLang="ko-KR" dirty="0" err="1"/>
              <a:t>postgis_version</a:t>
            </a:r>
            <a:r>
              <a:rPr lang="en-US" altLang="ko-KR" dirty="0"/>
              <a:t>();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A7B98-1D9F-7647-8603-62BFB07E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25" y="2381175"/>
            <a:ext cx="6375400" cy="482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B18A9C-58E7-0B4E-A437-5A32D43E6C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795" b="10605"/>
          <a:stretch/>
        </p:blipFill>
        <p:spPr>
          <a:xfrm>
            <a:off x="966835" y="5603214"/>
            <a:ext cx="5149990" cy="741499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6AF8086E-04F9-7249-8A6F-2FB535A07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25" y="3842660"/>
            <a:ext cx="5607720" cy="8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8834" y="1325563"/>
            <a:ext cx="8366333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 err="1"/>
              <a:t>Postgresql</a:t>
            </a:r>
            <a:r>
              <a:rPr lang="en-US" altLang="ko-KR" sz="2800" dirty="0"/>
              <a:t> </a:t>
            </a:r>
            <a:r>
              <a:rPr lang="ko-KR" altLang="en-US" sz="2800" dirty="0"/>
              <a:t>설치 가이드</a:t>
            </a:r>
            <a:br>
              <a:rPr lang="en-US" altLang="ko-KR" sz="2800" dirty="0"/>
            </a:br>
            <a:br>
              <a:rPr lang="en-US" altLang="ko-KR" sz="900" dirty="0"/>
            </a:br>
            <a:r>
              <a:rPr lang="en-US" altLang="ko-KR" sz="900" dirty="0"/>
              <a:t>Postgresql11,</a:t>
            </a:r>
            <a:r>
              <a:rPr lang="ko-KR" altLang="en-US" sz="900" dirty="0"/>
              <a:t> </a:t>
            </a:r>
            <a:r>
              <a:rPr lang="en-US" altLang="ko-KR" sz="900" dirty="0"/>
              <a:t>Postgis2.5 </a:t>
            </a:r>
            <a:r>
              <a:rPr lang="ko-KR" altLang="en-US" sz="900" dirty="0"/>
              <a:t>설치</a:t>
            </a:r>
            <a:br>
              <a:rPr lang="en-US" altLang="ko-KR" sz="1200" dirty="0">
                <a:latin typeface="+mn-lt"/>
              </a:rPr>
            </a:br>
            <a:endParaRPr lang="en-US" sz="24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CEBE19-F2C7-BF46-A4D1-B37A55C0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51" y="4052453"/>
            <a:ext cx="2043594" cy="7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2. Postgresql-11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Postgis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2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2"/>
            <a:ext cx="8755217" cy="92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 err="1"/>
              <a:t>Postgresl</a:t>
            </a:r>
            <a:r>
              <a:rPr lang="en-US" altLang="ko-KR" dirty="0"/>
              <a:t> 11</a:t>
            </a:r>
            <a:r>
              <a:rPr lang="ko-KR" altLang="en-US" dirty="0"/>
              <a:t>을 설치합니다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yum install postgresql11-server postgresql11-contrib </a:t>
            </a:r>
            <a:r>
              <a:rPr lang="ko-KR" altLang="en-US" dirty="0" err="1"/>
              <a:t>를</a:t>
            </a:r>
            <a:r>
              <a:rPr lang="ko-KR" altLang="en-US" dirty="0"/>
              <a:t> 입력하여 </a:t>
            </a:r>
            <a:r>
              <a:rPr lang="en-US" altLang="ko-KR" dirty="0" err="1"/>
              <a:t>postgresql</a:t>
            </a:r>
            <a:r>
              <a:rPr lang="ko-KR" altLang="en-US" dirty="0" err="1"/>
              <a:t>를</a:t>
            </a:r>
            <a:r>
              <a:rPr lang="ko-KR" altLang="en-US" dirty="0"/>
              <a:t> 설치합니다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1A910-F541-3841-BB33-B347E3C21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03" b="11354"/>
          <a:stretch/>
        </p:blipFill>
        <p:spPr>
          <a:xfrm>
            <a:off x="590252" y="2303343"/>
            <a:ext cx="7724126" cy="1404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D85A47-188C-2E42-B030-E68DC9DA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52" y="2457138"/>
            <a:ext cx="7724126" cy="77972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8C938A-9F87-794A-B8C5-621D145983CD}"/>
              </a:ext>
            </a:extLst>
          </p:cNvPr>
          <p:cNvSpPr/>
          <p:nvPr/>
        </p:nvSpPr>
        <p:spPr>
          <a:xfrm>
            <a:off x="590252" y="2540501"/>
            <a:ext cx="7724126" cy="32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Content Placeholder 64">
            <a:extLst>
              <a:ext uri="{FF2B5EF4-FFF2-40B4-BE49-F238E27FC236}">
                <a16:creationId xmlns:a16="http://schemas.microsoft.com/office/drawing/2014/main" id="{1539850D-643D-2F4F-9079-4EE80BFEA421}"/>
              </a:ext>
            </a:extLst>
          </p:cNvPr>
          <p:cNvSpPr txBox="1">
            <a:spLocks/>
          </p:cNvSpPr>
          <p:nvPr/>
        </p:nvSpPr>
        <p:spPr>
          <a:xfrm>
            <a:off x="91410" y="3337639"/>
            <a:ext cx="8755217" cy="210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 err="1"/>
              <a:t>PostGIS</a:t>
            </a:r>
            <a:r>
              <a:rPr lang="ko-KR" altLang="en-US" dirty="0" err="1"/>
              <a:t>를</a:t>
            </a:r>
            <a:r>
              <a:rPr lang="ko-KR" altLang="en-US" dirty="0"/>
              <a:t> 설치합니다</a:t>
            </a:r>
            <a:r>
              <a:rPr lang="en-US" altLang="ko-KR" dirty="0"/>
              <a:t>. (</a:t>
            </a:r>
            <a:r>
              <a:rPr lang="ko-KR" altLang="en-US" dirty="0"/>
              <a:t>필요 시</a:t>
            </a:r>
            <a:r>
              <a:rPr lang="en-US" altLang="ko-KR" dirty="0"/>
              <a:t>)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yum install -y </a:t>
            </a:r>
            <a:r>
              <a:rPr lang="en-US" altLang="ko-KR" dirty="0" err="1"/>
              <a:t>epel</a:t>
            </a:r>
            <a:r>
              <a:rPr lang="en-US" altLang="ko-KR" dirty="0"/>
              <a:t>-release</a:t>
            </a:r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" altLang="ko-KR" dirty="0" err="1"/>
              <a:t>sudo</a:t>
            </a:r>
            <a:r>
              <a:rPr lang="en" altLang="ko-KR" dirty="0"/>
              <a:t> yum install postgis25_11 postgis25_11-client</a:t>
            </a:r>
            <a:r>
              <a:rPr lang="en-US" altLang="ko-KR" dirty="0"/>
              <a:t> </a:t>
            </a:r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28101A-6F90-8E45-A68F-99C3D4A20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68" y="4130741"/>
            <a:ext cx="5043398" cy="34227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271397D-BB5D-5941-8A4B-3D28866C5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178"/>
          <a:stretch/>
        </p:blipFill>
        <p:spPr>
          <a:xfrm>
            <a:off x="840568" y="4851882"/>
            <a:ext cx="6567389" cy="4912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4341E7-44E3-8F4B-8688-5502D6513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68" y="5475007"/>
            <a:ext cx="6567389" cy="3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3. Postgresql-11 </a:t>
            </a:r>
            <a:r>
              <a:rPr lang="ko-KR" altLang="en-US" dirty="0"/>
              <a:t>초기 설정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3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2"/>
            <a:ext cx="8755217" cy="469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 err="1"/>
              <a:t>Postgresql</a:t>
            </a:r>
            <a:r>
              <a:rPr lang="en-US" altLang="ko-KR" dirty="0"/>
              <a:t> 11</a:t>
            </a:r>
            <a:r>
              <a:rPr lang="ko-KR" altLang="en-US" dirty="0"/>
              <a:t>가 설치되었다면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 </a:t>
            </a:r>
            <a:r>
              <a:rPr lang="ko-KR" altLang="en-US" dirty="0"/>
              <a:t>실행을 위한 초기 설정을 진행합니다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– </a:t>
            </a:r>
            <a:r>
              <a:rPr lang="en-US" altLang="ko-KR" dirty="0" err="1"/>
              <a:t>postgres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/</a:t>
            </a:r>
            <a:r>
              <a:rPr lang="en-US" altLang="ko-KR" dirty="0" err="1"/>
              <a:t>usr</a:t>
            </a:r>
            <a:r>
              <a:rPr lang="en-US" altLang="ko-KR" dirty="0"/>
              <a:t>/pgsql-11/bin/</a:t>
            </a:r>
            <a:r>
              <a:rPr lang="en-US" altLang="ko-KR" dirty="0" err="1"/>
              <a:t>initdb</a:t>
            </a:r>
            <a:r>
              <a:rPr lang="en-US" altLang="ko-KR" dirty="0"/>
              <a:t> -E UTF8 --locale=C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43375E9-E4D5-8541-82C9-144DF506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8" y="2584476"/>
            <a:ext cx="6366723" cy="29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4. Postgresql-11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4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2"/>
            <a:ext cx="8755217" cy="469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PostgreSQL</a:t>
            </a:r>
            <a:r>
              <a:rPr lang="ko-KR" altLang="en-US" dirty="0"/>
              <a:t> 초기화가 정상적으로 이루어지면 아래의 </a:t>
            </a:r>
            <a:r>
              <a:rPr lang="ko-KR" altLang="en-US" dirty="0" err="1"/>
              <a:t>메세지가</a:t>
            </a:r>
            <a:r>
              <a:rPr lang="ko-KR" altLang="en-US" dirty="0"/>
              <a:t> 나타납니다</a:t>
            </a:r>
            <a:r>
              <a:rPr lang="en-US" altLang="ko-KR" dirty="0"/>
              <a:t>.</a:t>
            </a:r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PostgreSQL</a:t>
            </a:r>
            <a:r>
              <a:rPr lang="ko-KR" altLang="en-US" dirty="0"/>
              <a:t>을 실행하고</a:t>
            </a:r>
            <a:r>
              <a:rPr lang="en-US" altLang="ko-KR" dirty="0"/>
              <a:t>, </a:t>
            </a:r>
            <a:r>
              <a:rPr lang="en-US" altLang="ko-KR" dirty="0" err="1"/>
              <a:t>psql</a:t>
            </a:r>
            <a:r>
              <a:rPr lang="ko-KR" altLang="en-US" dirty="0"/>
              <a:t>을 통해서 접속합니다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/</a:t>
            </a:r>
            <a:r>
              <a:rPr lang="en-US" altLang="ko-KR" dirty="0" err="1"/>
              <a:t>usr</a:t>
            </a:r>
            <a:r>
              <a:rPr lang="en-US" altLang="ko-KR" dirty="0"/>
              <a:t>/pgsql-11/bin/</a:t>
            </a:r>
            <a:r>
              <a:rPr lang="en-US" altLang="ko-KR" dirty="0" err="1"/>
              <a:t>pg_ctl</a:t>
            </a:r>
            <a:r>
              <a:rPr lang="en-US" altLang="ko-KR" dirty="0"/>
              <a:t> -D /var/lib/</a:t>
            </a:r>
            <a:r>
              <a:rPr lang="en-US" altLang="ko-KR" dirty="0" err="1"/>
              <a:t>pgsql</a:t>
            </a:r>
            <a:r>
              <a:rPr lang="en-US" altLang="ko-KR" dirty="0"/>
              <a:t>/11/data/ -l logfile start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Postgres</a:t>
            </a:r>
            <a:r>
              <a:rPr lang="ko-KR" altLang="en-US" dirty="0"/>
              <a:t> 유저를 통하여 </a:t>
            </a:r>
            <a:r>
              <a:rPr lang="en-US" altLang="ko-KR" dirty="0" err="1"/>
              <a:t>postgres</a:t>
            </a:r>
            <a:r>
              <a:rPr lang="en-US" altLang="ko-KR" dirty="0"/>
              <a:t> </a:t>
            </a:r>
            <a:r>
              <a:rPr lang="ko-KR" altLang="en-US" dirty="0"/>
              <a:t>데이터베이스로 접속합니다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psql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43375E9-E4D5-8541-82C9-144DF5067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40"/>
          <a:stretch/>
        </p:blipFill>
        <p:spPr>
          <a:xfrm>
            <a:off x="692898" y="1828800"/>
            <a:ext cx="6366723" cy="4507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505B1A-430A-044D-B05D-8BBF30FEA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96"/>
          <a:stretch/>
        </p:blipFill>
        <p:spPr>
          <a:xfrm>
            <a:off x="692898" y="3281742"/>
            <a:ext cx="6427344" cy="4507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ACD04C-20C7-8A48-8A5E-D8F2341F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98" y="4820636"/>
            <a:ext cx="5136203" cy="5665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77CC8B-6AFC-0C4B-95AF-1E928E7A5D54}"/>
              </a:ext>
            </a:extLst>
          </p:cNvPr>
          <p:cNvSpPr/>
          <p:nvPr/>
        </p:nvSpPr>
        <p:spPr>
          <a:xfrm>
            <a:off x="692898" y="5188953"/>
            <a:ext cx="641785" cy="198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81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5. Postgresql-11 </a:t>
            </a:r>
            <a:r>
              <a:rPr lang="ko-KR" altLang="en-US" dirty="0"/>
              <a:t>접속 설정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5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2"/>
            <a:ext cx="8755217" cy="469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PostgreSQL</a:t>
            </a:r>
            <a:r>
              <a:rPr lang="ko-KR" altLang="en-US" dirty="0"/>
              <a:t>을 외부에서 접근해야하는 경우</a:t>
            </a:r>
            <a:r>
              <a:rPr lang="en-US" altLang="ko-KR" dirty="0"/>
              <a:t>, PostgreSQL</a:t>
            </a:r>
            <a:r>
              <a:rPr lang="ko-KR" altLang="en-US" dirty="0"/>
              <a:t>의 </a:t>
            </a:r>
            <a:r>
              <a:rPr lang="ko-KR" altLang="en-US" dirty="0" err="1"/>
              <a:t>접속설정을</a:t>
            </a:r>
            <a:r>
              <a:rPr lang="ko-KR" altLang="en-US" dirty="0"/>
              <a:t> </a:t>
            </a:r>
            <a:r>
              <a:rPr lang="ko-KR" altLang="en-US" dirty="0" err="1"/>
              <a:t>변경해야합니다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설정 파일들은 </a:t>
            </a:r>
            <a:r>
              <a:rPr lang="en-US" altLang="ko-KR" dirty="0"/>
              <a:t>PostgreSQL </a:t>
            </a:r>
            <a:r>
              <a:rPr lang="ko-KR" altLang="en-US" dirty="0"/>
              <a:t>데이터 폴더 안에 있습니다</a:t>
            </a:r>
            <a:r>
              <a:rPr lang="en-US" altLang="ko-KR" dirty="0"/>
              <a:t>.</a:t>
            </a:r>
          </a:p>
          <a:p>
            <a:pPr marL="800100" lvl="1" indent="-285750">
              <a:lnSpc>
                <a:spcPct val="150000"/>
              </a:lnSpc>
            </a:pPr>
            <a:r>
              <a:rPr lang="en-US" altLang="ko-KR" dirty="0" err="1"/>
              <a:t>postgresql.conf</a:t>
            </a:r>
            <a:r>
              <a:rPr lang="en-US" altLang="ko-KR" dirty="0"/>
              <a:t> : PostgreSQL</a:t>
            </a:r>
            <a:r>
              <a:rPr lang="ko-KR" altLang="en-US" dirty="0"/>
              <a:t>의 기본 설정들을 변경할 수 있습니다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- </a:t>
            </a:r>
            <a:r>
              <a:rPr lang="en-US" altLang="ko-KR" dirty="0" err="1"/>
              <a:t>postgres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vi /var/lib/</a:t>
            </a:r>
            <a:r>
              <a:rPr lang="en-US" altLang="ko-KR" dirty="0" err="1"/>
              <a:t>pgsql</a:t>
            </a:r>
            <a:r>
              <a:rPr lang="en-US" altLang="ko-KR" dirty="0"/>
              <a:t>/11/data/</a:t>
            </a:r>
            <a:r>
              <a:rPr lang="en-US" altLang="ko-KR" dirty="0" err="1"/>
              <a:t>postgresql.conf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1FE7918-F093-6F4E-8169-1A46572D2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58"/>
          <a:stretch/>
        </p:blipFill>
        <p:spPr>
          <a:xfrm>
            <a:off x="822817" y="3240715"/>
            <a:ext cx="7214190" cy="31156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E2BA6-291F-0E44-9606-B9FB88268A7D}"/>
              </a:ext>
            </a:extLst>
          </p:cNvPr>
          <p:cNvSpPr/>
          <p:nvPr/>
        </p:nvSpPr>
        <p:spPr>
          <a:xfrm>
            <a:off x="822817" y="4094921"/>
            <a:ext cx="1960140" cy="210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1758A-26B9-2D48-936B-836C2BE2C9E7}"/>
              </a:ext>
            </a:extLst>
          </p:cNvPr>
          <p:cNvSpPr txBox="1"/>
          <p:nvPr/>
        </p:nvSpPr>
        <p:spPr>
          <a:xfrm>
            <a:off x="757923" y="4269587"/>
            <a:ext cx="23633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접속 가능한 </a:t>
            </a:r>
            <a:r>
              <a:rPr kumimoji="1" lang="en-US" altLang="ko-KR" sz="700" dirty="0">
                <a:solidFill>
                  <a:schemeClr val="bg1"/>
                </a:solidFill>
              </a:rPr>
              <a:t>IP</a:t>
            </a:r>
            <a:r>
              <a:rPr kumimoji="1" lang="ko-KR" altLang="en-US" sz="7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700" dirty="0">
                <a:solidFill>
                  <a:schemeClr val="bg1"/>
                </a:solidFill>
              </a:rPr>
              <a:t> 제한하는 설정입니다</a:t>
            </a:r>
            <a:r>
              <a:rPr kumimoji="1" lang="en-US" altLang="ko-KR" sz="700" dirty="0">
                <a:solidFill>
                  <a:schemeClr val="bg1"/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bg1"/>
                </a:solidFill>
              </a:rPr>
              <a:t>주석</a:t>
            </a:r>
            <a:r>
              <a:rPr kumimoji="1" lang="en-US" altLang="ko-KR" sz="700" dirty="0">
                <a:solidFill>
                  <a:schemeClr val="bg1"/>
                </a:solidFill>
              </a:rPr>
              <a:t>(#)</a:t>
            </a:r>
            <a:r>
              <a:rPr kumimoji="1" lang="ko-KR" altLang="en-US" sz="700" dirty="0">
                <a:solidFill>
                  <a:schemeClr val="bg1"/>
                </a:solidFill>
              </a:rPr>
              <a:t>을 제거하고</a:t>
            </a:r>
            <a:r>
              <a:rPr kumimoji="1" lang="en-US" altLang="ko-KR" sz="700" dirty="0">
                <a:solidFill>
                  <a:schemeClr val="bg1"/>
                </a:solidFill>
              </a:rPr>
              <a:t>,  ‘</a:t>
            </a:r>
            <a:r>
              <a:rPr kumimoji="1" lang="ko-KR" altLang="en-US" sz="700" dirty="0">
                <a:solidFill>
                  <a:schemeClr val="bg1"/>
                </a:solidFill>
              </a:rPr>
              <a:t>*</a:t>
            </a:r>
            <a:r>
              <a:rPr kumimoji="1" lang="en-US" altLang="ko-KR" sz="700" dirty="0">
                <a:solidFill>
                  <a:schemeClr val="bg1"/>
                </a:solidFill>
              </a:rPr>
              <a:t>’</a:t>
            </a:r>
            <a:r>
              <a:rPr kumimoji="1" lang="ko-KR" altLang="en-US" sz="700" dirty="0">
                <a:solidFill>
                  <a:schemeClr val="bg1"/>
                </a:solidFill>
              </a:rPr>
              <a:t>을 넣습니다  </a:t>
            </a:r>
            <a:endParaRPr kumimoji="1" lang="en-US" altLang="ko-KR" sz="700" dirty="0">
              <a:solidFill>
                <a:schemeClr val="bg1"/>
              </a:solidFill>
            </a:endParaRPr>
          </a:p>
          <a:p>
            <a:r>
              <a:rPr kumimoji="1" lang="en-US" altLang="ko-KR" sz="700" dirty="0" err="1">
                <a:solidFill>
                  <a:schemeClr val="bg1"/>
                </a:solidFill>
              </a:rPr>
              <a:t>Listen_addresses</a:t>
            </a:r>
            <a:r>
              <a:rPr kumimoji="1" lang="en-US" altLang="ko-KR" sz="700" dirty="0">
                <a:solidFill>
                  <a:schemeClr val="bg1"/>
                </a:solidFill>
              </a:rPr>
              <a:t> = ‘*’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3E40D-8728-6F46-907F-AFF043421803}"/>
              </a:ext>
            </a:extLst>
          </p:cNvPr>
          <p:cNvSpPr/>
          <p:nvPr/>
        </p:nvSpPr>
        <p:spPr>
          <a:xfrm>
            <a:off x="822817" y="4656008"/>
            <a:ext cx="795841" cy="17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66885-AFBC-F344-91E6-C9614D9F20D7}"/>
              </a:ext>
            </a:extLst>
          </p:cNvPr>
          <p:cNvSpPr txBox="1"/>
          <p:nvPr/>
        </p:nvSpPr>
        <p:spPr>
          <a:xfrm>
            <a:off x="1567543" y="4626894"/>
            <a:ext cx="20125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포트를 변경하고 싶을 경우 변경합니다</a:t>
            </a:r>
            <a:r>
              <a:rPr kumimoji="1" lang="en-US" altLang="ko-KR" sz="700" dirty="0">
                <a:solidFill>
                  <a:schemeClr val="bg1"/>
                </a:solidFill>
              </a:rPr>
              <a:t>.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9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5. Postgresql-11 </a:t>
            </a:r>
            <a:r>
              <a:rPr lang="ko-KR" altLang="en-US" dirty="0"/>
              <a:t>접속 설정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6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1"/>
            <a:ext cx="8755217" cy="512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 err="1"/>
              <a:t>pg_hba.conf</a:t>
            </a:r>
            <a:r>
              <a:rPr lang="en-US" altLang="ko-KR" dirty="0"/>
              <a:t> : PostgreSQL</a:t>
            </a:r>
            <a:r>
              <a:rPr lang="ko-KR" altLang="en-US" dirty="0"/>
              <a:t>의 접근을 제어하는 설정을 관리합니다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- </a:t>
            </a:r>
            <a:r>
              <a:rPr lang="en-US" altLang="ko-KR" dirty="0" err="1"/>
              <a:t>postgres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vi /var/lib/</a:t>
            </a:r>
            <a:r>
              <a:rPr lang="en-US" altLang="ko-KR" dirty="0" err="1"/>
              <a:t>pgsql</a:t>
            </a:r>
            <a:r>
              <a:rPr lang="en-US" altLang="ko-KR" dirty="0"/>
              <a:t>/11/data/</a:t>
            </a:r>
            <a:r>
              <a:rPr lang="en-US" altLang="ko-KR" dirty="0" err="1"/>
              <a:t>pg_hba.conf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ADDRESS</a:t>
            </a:r>
            <a:r>
              <a:rPr lang="ko-KR" altLang="en-US" dirty="0"/>
              <a:t>는 </a:t>
            </a:r>
            <a:r>
              <a:rPr lang="en-US" altLang="ko-KR" dirty="0"/>
              <a:t>IP/MASK</a:t>
            </a:r>
            <a:r>
              <a:rPr lang="ko-KR" altLang="en-US" dirty="0"/>
              <a:t>로 구성되어 특정 </a:t>
            </a:r>
            <a:r>
              <a:rPr lang="en-US" altLang="ko-KR" dirty="0"/>
              <a:t>IP </a:t>
            </a:r>
            <a:r>
              <a:rPr lang="ko-KR" altLang="en-US" dirty="0"/>
              <a:t>또는 </a:t>
            </a:r>
            <a:r>
              <a:rPr lang="en-US" altLang="ko-KR" dirty="0"/>
              <a:t>IP </a:t>
            </a:r>
            <a:r>
              <a:rPr lang="ko-KR" altLang="en-US" dirty="0"/>
              <a:t>대역에 대한 접근을 제한합니다</a:t>
            </a:r>
            <a:r>
              <a:rPr lang="en-US" altLang="ko-KR" dirty="0"/>
              <a:t>.</a:t>
            </a:r>
          </a:p>
          <a:p>
            <a:pPr marL="1143000" lvl="2" indent="-285750">
              <a:lnSpc>
                <a:spcPct val="150000"/>
              </a:lnSpc>
            </a:pPr>
            <a:r>
              <a:rPr lang="en-US" altLang="ko-KR" dirty="0"/>
              <a:t>192.168.0.1/32 : 192.168.0.1 </a:t>
            </a:r>
            <a:r>
              <a:rPr lang="ko-KR" altLang="en-US" dirty="0"/>
              <a:t>만 허용</a:t>
            </a:r>
            <a:endParaRPr lang="en-US" altLang="ko-KR" dirty="0"/>
          </a:p>
          <a:p>
            <a:pPr marL="1143000" lvl="2" indent="-285750">
              <a:lnSpc>
                <a:spcPct val="150000"/>
              </a:lnSpc>
            </a:pPr>
            <a:r>
              <a:rPr lang="en-US" altLang="ko-KR" dirty="0"/>
              <a:t>192.168.0.0/24 : 192.168.0.x </a:t>
            </a:r>
            <a:r>
              <a:rPr lang="ko-KR" altLang="en-US" dirty="0"/>
              <a:t>대역의 </a:t>
            </a:r>
            <a:r>
              <a:rPr lang="en-US" altLang="ko-KR" dirty="0"/>
              <a:t>IP </a:t>
            </a:r>
            <a:r>
              <a:rPr lang="ko-KR" altLang="en-US" dirty="0"/>
              <a:t>허용</a:t>
            </a: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METHOD</a:t>
            </a:r>
            <a:r>
              <a:rPr lang="ko-KR" altLang="en-US" dirty="0"/>
              <a:t>는 유저 인증 방식입니다</a:t>
            </a:r>
            <a:r>
              <a:rPr lang="en-US" altLang="ko-KR" dirty="0"/>
              <a:t>.</a:t>
            </a:r>
          </a:p>
          <a:p>
            <a:pPr marL="1143000" lvl="2" indent="-285750">
              <a:lnSpc>
                <a:spcPct val="150000"/>
              </a:lnSpc>
            </a:pPr>
            <a:r>
              <a:rPr lang="en-US" altLang="ko-KR" dirty="0"/>
              <a:t>Trust : </a:t>
            </a:r>
            <a:r>
              <a:rPr lang="ko-KR" altLang="en-US" dirty="0"/>
              <a:t>설정된 유저는 별도의 인증을 필요로 하지 않음</a:t>
            </a:r>
            <a:endParaRPr lang="en-US" altLang="ko-KR" dirty="0"/>
          </a:p>
          <a:p>
            <a:pPr marL="1143000" lvl="2" indent="-285750">
              <a:lnSpc>
                <a:spcPct val="150000"/>
              </a:lnSpc>
            </a:pPr>
            <a:r>
              <a:rPr lang="en-US" altLang="ko-KR" dirty="0"/>
              <a:t>Md5: </a:t>
            </a:r>
            <a:r>
              <a:rPr lang="ko-KR" altLang="en-US" dirty="0"/>
              <a:t>비밀번호</a:t>
            </a:r>
            <a:r>
              <a:rPr lang="en-US" altLang="ko-KR" dirty="0"/>
              <a:t>(md5 </a:t>
            </a:r>
            <a:r>
              <a:rPr lang="ko-KR" altLang="en-US" dirty="0"/>
              <a:t>암호화를 거친 후 통신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통해 인증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BEDE87E-29A4-5F44-BFCD-EF6450E89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08"/>
          <a:stretch/>
        </p:blipFill>
        <p:spPr>
          <a:xfrm>
            <a:off x="647734" y="2545207"/>
            <a:ext cx="8001481" cy="133957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D1E570-F361-D84A-A4CE-2B9E03C332B9}"/>
              </a:ext>
            </a:extLst>
          </p:cNvPr>
          <p:cNvSpPr/>
          <p:nvPr/>
        </p:nvSpPr>
        <p:spPr>
          <a:xfrm>
            <a:off x="647734" y="3218859"/>
            <a:ext cx="6871928" cy="35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03C7B0-1D8A-CB4E-A4DF-5DDC4D4EC99C}"/>
              </a:ext>
            </a:extLst>
          </p:cNvPr>
          <p:cNvSpPr txBox="1"/>
          <p:nvPr/>
        </p:nvSpPr>
        <p:spPr>
          <a:xfrm>
            <a:off x="5270998" y="2622531"/>
            <a:ext cx="1442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허용할 </a:t>
            </a:r>
            <a:r>
              <a:rPr kumimoji="1" lang="en-US" altLang="ko-KR" sz="700" dirty="0">
                <a:solidFill>
                  <a:schemeClr val="bg1"/>
                </a:solidFill>
              </a:rPr>
              <a:t>IP</a:t>
            </a:r>
            <a:r>
              <a:rPr kumimoji="1" lang="ko-KR" altLang="en-US" sz="700" dirty="0">
                <a:solidFill>
                  <a:schemeClr val="bg1"/>
                </a:solidFill>
              </a:rPr>
              <a:t>또는 </a:t>
            </a:r>
            <a:r>
              <a:rPr kumimoji="1" lang="en-US" altLang="ko-KR" sz="700" dirty="0">
                <a:solidFill>
                  <a:schemeClr val="bg1"/>
                </a:solidFill>
              </a:rPr>
              <a:t>IP</a:t>
            </a:r>
            <a:r>
              <a:rPr kumimoji="1" lang="ko-KR" altLang="en-US" sz="700" dirty="0">
                <a:solidFill>
                  <a:schemeClr val="bg1"/>
                </a:solidFill>
              </a:rPr>
              <a:t>대역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548F2-4AF8-444F-B340-B23453B0030C}"/>
              </a:ext>
            </a:extLst>
          </p:cNvPr>
          <p:cNvSpPr txBox="1"/>
          <p:nvPr/>
        </p:nvSpPr>
        <p:spPr>
          <a:xfrm>
            <a:off x="7519662" y="2622530"/>
            <a:ext cx="9119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인증방식</a:t>
            </a:r>
          </a:p>
        </p:txBody>
      </p:sp>
    </p:spTree>
    <p:extLst>
      <p:ext uri="{BB962C8B-B14F-4D97-AF65-F5344CB8AC3E}">
        <p14:creationId xmlns:p14="http://schemas.microsoft.com/office/powerpoint/2010/main" val="37854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5. Postgresql-11 </a:t>
            </a:r>
            <a:r>
              <a:rPr lang="ko-KR" altLang="en-US" dirty="0"/>
              <a:t>접속 설정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7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1"/>
            <a:ext cx="8755217" cy="512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en-US" altLang="ko-KR" dirty="0"/>
              <a:t>PostgreSQL </a:t>
            </a:r>
            <a:r>
              <a:rPr lang="ko-KR" altLang="en-US" dirty="0"/>
              <a:t>설정을 변경한 뒤에 외부에서 접근할 수 있도록 </a:t>
            </a:r>
            <a:r>
              <a:rPr lang="en-US" altLang="ko-KR" dirty="0"/>
              <a:t>PostgreSQL port</a:t>
            </a:r>
            <a:r>
              <a:rPr lang="ko-KR" altLang="en-US" dirty="0" err="1"/>
              <a:t>를</a:t>
            </a:r>
            <a:r>
              <a:rPr lang="ko-KR" altLang="en-US" dirty="0"/>
              <a:t> 외부로 열어주어야 합니다</a:t>
            </a:r>
            <a:r>
              <a:rPr lang="en-US" altLang="ko-KR" dirty="0"/>
              <a:t>. (</a:t>
            </a:r>
            <a:r>
              <a:rPr lang="ko-KR" altLang="en-US" dirty="0"/>
              <a:t>방화벽이 켜져 있을 경우</a:t>
            </a:r>
            <a:r>
              <a:rPr lang="en-US" altLang="ko-KR" dirty="0"/>
              <a:t>)</a:t>
            </a:r>
          </a:p>
          <a:p>
            <a:pPr marL="800100" lvl="1" indent="-285750">
              <a:lnSpc>
                <a:spcPct val="150000"/>
              </a:lnSpc>
            </a:pPr>
            <a:r>
              <a:rPr lang="ko-KR" altLang="en-US" dirty="0"/>
              <a:t>기본 </a:t>
            </a:r>
            <a:r>
              <a:rPr lang="en-US" altLang="ko-KR" dirty="0"/>
              <a:t>port</a:t>
            </a:r>
            <a:r>
              <a:rPr lang="ko-KR" altLang="en-US" dirty="0"/>
              <a:t>는 </a:t>
            </a:r>
            <a:r>
              <a:rPr lang="en-US" altLang="ko-KR" dirty="0"/>
              <a:t>5432, </a:t>
            </a:r>
            <a:r>
              <a:rPr lang="ko-KR" altLang="en-US" dirty="0"/>
              <a:t>변경하였을 경우에는 변경된 </a:t>
            </a:r>
            <a:r>
              <a:rPr lang="en-US" altLang="ko-KR" dirty="0"/>
              <a:t>port</a:t>
            </a:r>
            <a:r>
              <a:rPr lang="ko-KR" altLang="en-US" dirty="0" err="1"/>
              <a:t>를</a:t>
            </a:r>
            <a:r>
              <a:rPr lang="ko-KR" altLang="en-US" dirty="0"/>
              <a:t> 열어줍니다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firewall-</a:t>
            </a:r>
            <a:r>
              <a:rPr lang="en-US" altLang="ko-KR" dirty="0" err="1"/>
              <a:t>cmd</a:t>
            </a:r>
            <a:r>
              <a:rPr lang="en-US" altLang="ko-KR" dirty="0"/>
              <a:t> --permanent --add-port=5432/</a:t>
            </a:r>
            <a:r>
              <a:rPr lang="en-US" altLang="ko-KR" dirty="0" err="1"/>
              <a:t>tcp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800100" lvl="1" indent="-285750">
              <a:lnSpc>
                <a:spcPct val="150000"/>
              </a:lnSpc>
            </a:pPr>
            <a:r>
              <a:rPr lang="ko-KR" altLang="en-US" dirty="0"/>
              <a:t>설정이 끝나면 </a:t>
            </a:r>
            <a:r>
              <a:rPr lang="en-US" altLang="ko-KR" dirty="0"/>
              <a:t>PostgreSQL</a:t>
            </a:r>
            <a:r>
              <a:rPr lang="ko-KR" altLang="en-US" dirty="0"/>
              <a:t>을 </a:t>
            </a:r>
            <a:r>
              <a:rPr lang="ko-KR" altLang="en-US" dirty="0" err="1"/>
              <a:t>재시작합니다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- </a:t>
            </a:r>
            <a:r>
              <a:rPr lang="en-US" altLang="ko-KR" dirty="0" err="1"/>
              <a:t>postgres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/</a:t>
            </a:r>
            <a:r>
              <a:rPr lang="en-US" altLang="ko-KR" dirty="0" err="1"/>
              <a:t>usr</a:t>
            </a:r>
            <a:r>
              <a:rPr lang="en-US" altLang="ko-KR" dirty="0"/>
              <a:t>/pgsql-11/bin/</a:t>
            </a:r>
            <a:r>
              <a:rPr lang="en-US" altLang="ko-KR" dirty="0" err="1"/>
              <a:t>pg_ctl</a:t>
            </a:r>
            <a:r>
              <a:rPr lang="en-US" altLang="ko-KR" dirty="0"/>
              <a:t> -D /var/lib/</a:t>
            </a:r>
            <a:r>
              <a:rPr lang="en-US" altLang="ko-KR" dirty="0" err="1"/>
              <a:t>pgsql</a:t>
            </a:r>
            <a:r>
              <a:rPr lang="en-US" altLang="ko-KR" dirty="0"/>
              <a:t>/11/data/ -l logfile restart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0E145-F7D6-D349-AE0D-532337AE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49" y="4395787"/>
            <a:ext cx="6831298" cy="10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240" y="111763"/>
            <a:ext cx="7303971" cy="640077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Postgresql-11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65" name="Content Placeholder 64"/>
          <p:cNvSpPr>
            <a:spLocks noGrp="1"/>
          </p:cNvSpPr>
          <p:nvPr>
            <p:ph idx="13"/>
          </p:nvPr>
        </p:nvSpPr>
        <p:spPr>
          <a:xfrm>
            <a:off x="517441" y="966744"/>
            <a:ext cx="8262068" cy="36512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/>
              <a:t>6. User </a:t>
            </a:r>
            <a:r>
              <a:rPr lang="ko-KR" altLang="en-US" dirty="0"/>
              <a:t>및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C2D6-6819-1A43-AB8E-9E401404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04E4-F948-3A47-8E43-8685DB1F31F0}" type="slidenum">
              <a:rPr lang="en-US" smtClean="0"/>
              <a:t>8</a:t>
            </a:fld>
            <a:endParaRPr lang="en-US"/>
          </a:p>
        </p:txBody>
      </p:sp>
      <p:sp>
        <p:nvSpPr>
          <p:cNvPr id="36" name="Content Placeholder 64">
            <a:extLst>
              <a:ext uri="{FF2B5EF4-FFF2-40B4-BE49-F238E27FC236}">
                <a16:creationId xmlns:a16="http://schemas.microsoft.com/office/drawing/2014/main" id="{B267D351-B776-604F-A4BD-E7EE369FCAD8}"/>
              </a:ext>
            </a:extLst>
          </p:cNvPr>
          <p:cNvSpPr txBox="1">
            <a:spLocks/>
          </p:cNvSpPr>
          <p:nvPr/>
        </p:nvSpPr>
        <p:spPr>
          <a:xfrm>
            <a:off x="91410" y="1415231"/>
            <a:ext cx="8755217" cy="5127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F059A3-A898-6149-826A-6B691E80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3" y="3112269"/>
            <a:ext cx="5981700" cy="1409700"/>
          </a:xfrm>
          <a:prstGeom prst="rect">
            <a:avLst/>
          </a:prstGeom>
        </p:spPr>
      </p:pic>
      <p:sp>
        <p:nvSpPr>
          <p:cNvPr id="9" name="Content Placeholder 64">
            <a:extLst>
              <a:ext uri="{FF2B5EF4-FFF2-40B4-BE49-F238E27FC236}">
                <a16:creationId xmlns:a16="http://schemas.microsoft.com/office/drawing/2014/main" id="{D4CFC017-583A-974D-84B8-5CCD5CB4D726}"/>
              </a:ext>
            </a:extLst>
          </p:cNvPr>
          <p:cNvSpPr txBox="1">
            <a:spLocks/>
          </p:cNvSpPr>
          <p:nvPr/>
        </p:nvSpPr>
        <p:spPr>
          <a:xfrm>
            <a:off x="243810" y="1567631"/>
            <a:ext cx="8755217" cy="169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285750">
              <a:lnSpc>
                <a:spcPct val="150000"/>
              </a:lnSpc>
            </a:pPr>
            <a:r>
              <a:rPr lang="ko-KR" altLang="en-US" dirty="0"/>
              <a:t>생성하고자 하는 </a:t>
            </a:r>
            <a:r>
              <a:rPr lang="en-US" altLang="ko-KR" dirty="0"/>
              <a:t>User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 err="1"/>
              <a:t>를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– </a:t>
            </a:r>
            <a:r>
              <a:rPr lang="en-US" altLang="ko-KR" dirty="0" err="1"/>
              <a:t>postgres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 err="1"/>
              <a:t>유저명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$ created </a:t>
            </a:r>
            <a:r>
              <a:rPr lang="ko-KR" altLang="en-US" dirty="0"/>
              <a:t>데이터베이스명 </a:t>
            </a:r>
            <a:r>
              <a:rPr lang="en-US" altLang="ko-KR" dirty="0"/>
              <a:t>-O DB</a:t>
            </a:r>
            <a:r>
              <a:rPr lang="ko-KR" altLang="en-US" dirty="0"/>
              <a:t>소유자</a:t>
            </a: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137CB5-4E4C-654D-9060-FCD45CA5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04" y="5185360"/>
            <a:ext cx="5981700" cy="780238"/>
          </a:xfrm>
          <a:prstGeom prst="rect">
            <a:avLst/>
          </a:prstGeom>
        </p:spPr>
      </p:pic>
      <p:sp>
        <p:nvSpPr>
          <p:cNvPr id="12" name="Content Placeholder 64">
            <a:extLst>
              <a:ext uri="{FF2B5EF4-FFF2-40B4-BE49-F238E27FC236}">
                <a16:creationId xmlns:a16="http://schemas.microsoft.com/office/drawing/2014/main" id="{F0FF005A-4428-DA4A-81F1-A01075B388AF}"/>
              </a:ext>
            </a:extLst>
          </p:cNvPr>
          <p:cNvSpPr txBox="1">
            <a:spLocks/>
          </p:cNvSpPr>
          <p:nvPr/>
        </p:nvSpPr>
        <p:spPr>
          <a:xfrm>
            <a:off x="297373" y="4742385"/>
            <a:ext cx="8755217" cy="149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lang="en-US" sz="16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lang="en-US" sz="1400" b="1" kern="1200" dirty="0" smtClean="0">
                <a:solidFill>
                  <a:srgbClr val="3F405B"/>
                </a:solidFill>
                <a:latin typeface="+mn-ea"/>
                <a:ea typeface="+mn-ea"/>
                <a:cs typeface="+mj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.AppleSystemUIFont" charset="-120"/>
              <a:buChar char="-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50000"/>
              </a:lnSpc>
              <a:buNone/>
            </a:pPr>
            <a:r>
              <a:rPr lang="en-US" altLang="ko-KR" dirty="0"/>
              <a:t># \du</a:t>
            </a:r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347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28037</TotalTime>
  <Words>1082</Words>
  <Application>Microsoft Macintosh PowerPoint</Application>
  <PresentationFormat>화면 슬라이드 쇼(4:3)</PresentationFormat>
  <Paragraphs>219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.AppleSystemUIFont</vt:lpstr>
      <vt:lpstr>맑은 고딕</vt:lpstr>
      <vt:lpstr>Noto Sans CJK KR Bold</vt:lpstr>
      <vt:lpstr>Arial</vt:lpstr>
      <vt:lpstr>Calibri</vt:lpstr>
      <vt:lpstr>Wingdings</vt:lpstr>
      <vt:lpstr>Office Theme</vt:lpstr>
      <vt:lpstr>I Postgresql-11 설치</vt:lpstr>
      <vt:lpstr>Postgresql 설치 가이드  Postgresql11, Postgis2.5 설치 </vt:lpstr>
      <vt:lpstr>I Postgresql-11 설치</vt:lpstr>
      <vt:lpstr>I Postgresql-11 설치</vt:lpstr>
      <vt:lpstr>I Postgresql-11 설치</vt:lpstr>
      <vt:lpstr>I Postgresql-11 설치</vt:lpstr>
      <vt:lpstr>I Postgresql-11 설치</vt:lpstr>
      <vt:lpstr>I Postgresql-11 설치</vt:lpstr>
      <vt:lpstr>I Postgresql-11 설치</vt:lpstr>
      <vt:lpstr>I Postgresql-11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김문섭</cp:lastModifiedBy>
  <cp:revision>761</cp:revision>
  <cp:lastPrinted>2018-11-19T01:21:01Z</cp:lastPrinted>
  <dcterms:created xsi:type="dcterms:W3CDTF">2018-08-18T02:30:20Z</dcterms:created>
  <dcterms:modified xsi:type="dcterms:W3CDTF">2019-12-27T02:37:13Z</dcterms:modified>
</cp:coreProperties>
</file>