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9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4"/>
    <p:restoredTop sz="94598"/>
  </p:normalViewPr>
  <p:slideViewPr>
    <p:cSldViewPr snapToGrid="0" snapToObjects="1" showGuides="1">
      <p:cViewPr>
        <p:scale>
          <a:sx n="187" d="100"/>
          <a:sy n="187" d="100"/>
        </p:scale>
        <p:origin x="-3224" y="-151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E6BF4F-953D-9A44-B433-D6345521B8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23F4E5-EF30-9045-84B8-AEA487716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889534-AF17-8F40-B52C-576685F35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3A7A-06A4-9C45-BB8D-61BD1ECC3A11}" type="datetimeFigureOut">
              <a:rPr kumimoji="1" lang="ko-KR" altLang="en-US" smtClean="0"/>
              <a:t>2018. 8. 30.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094C4F-3EE2-0A46-9990-7C8DDB96B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1BB1A6-3E2B-364A-B470-0BC1AE97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6153-192F-CA4B-A6C9-92DD213031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64973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8CF4A-91B5-E44A-AA06-F69C16717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DA7CB5-8459-0C40-AEB5-D024AEEB4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3299DF-2FD5-DA49-B993-EE56822D8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3A7A-06A4-9C45-BB8D-61BD1ECC3A11}" type="datetimeFigureOut">
              <a:rPr kumimoji="1" lang="ko-KR" altLang="en-US" smtClean="0"/>
              <a:t>2018. 8. 30.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3F662E-33DF-4940-86E0-2AC0CC467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852708-E672-3146-981C-340049599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6153-192F-CA4B-A6C9-92DD213031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19105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E9AF31-3A35-6A45-B5A1-E145ACAC50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BEC55D-2DCF-474D-9907-4A88E681D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5EE5E5-28DF-4A40-BDA2-2678E3AF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3A7A-06A4-9C45-BB8D-61BD1ECC3A11}" type="datetimeFigureOut">
              <a:rPr kumimoji="1" lang="ko-KR" altLang="en-US" smtClean="0"/>
              <a:t>2018. 8. 30.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6224CA-5CA6-8544-8EF7-119A7D248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44BBA0-2DCC-9F47-8685-59AAB5593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6153-192F-CA4B-A6C9-92DD213031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29595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1F5CF0-562B-1D4D-B3C9-396BCD5EF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E05739-B3BD-694D-9CAA-ED4DE5C16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994E7B-5B32-154F-934E-B103EB27D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3A7A-06A4-9C45-BB8D-61BD1ECC3A11}" type="datetimeFigureOut">
              <a:rPr kumimoji="1" lang="ko-KR" altLang="en-US" smtClean="0"/>
              <a:t>2018. 8. 30.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E5A6AE-9000-194D-BCCB-64E4CC563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CE98B6-42CD-074C-BBD1-11F7F99BB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6153-192F-CA4B-A6C9-92DD213031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7726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532AF8-8FFB-BC48-B8C2-EBA35BB69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6F9DEE-1EDA-CF43-B355-3396C6B22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FDF528-94DE-9944-888B-4D2FA7FB4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3A7A-06A4-9C45-BB8D-61BD1ECC3A11}" type="datetimeFigureOut">
              <a:rPr kumimoji="1" lang="ko-KR" altLang="en-US" smtClean="0"/>
              <a:t>2018. 8. 30.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119F08-0B72-CC4B-8187-4A9AD1E81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ECBC39-23F7-0049-9DF2-F1B701785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6153-192F-CA4B-A6C9-92DD213031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835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673A5-0145-DD4F-BA0B-B3656A181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557984-E28C-CE4D-9397-3C37E77663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761855-D71A-1645-9318-B001F0F25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220261-A286-2647-973E-1CBAF4CDF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3A7A-06A4-9C45-BB8D-61BD1ECC3A11}" type="datetimeFigureOut">
              <a:rPr kumimoji="1" lang="ko-KR" altLang="en-US" smtClean="0"/>
              <a:t>2018. 8. 30.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496CAD-F3BE-D94A-AB2F-262D877B6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12737A-0FCE-3F43-815A-2838A75A1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6153-192F-CA4B-A6C9-92DD213031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0361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95C045-9F81-FB4A-9DEC-4A2DA3F8D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F42587-08DB-164E-8B24-CB78D0A55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02FFF-89FE-9A4E-8C13-6926C5EF0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1B42D5-3048-E748-97C6-B013EF381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E94DC17-18A0-AB45-8D75-2AC776F18F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46CE0A3-50F7-6240-B26B-03A1A995C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3A7A-06A4-9C45-BB8D-61BD1ECC3A11}" type="datetimeFigureOut">
              <a:rPr kumimoji="1" lang="ko-KR" altLang="en-US" smtClean="0"/>
              <a:t>2018. 8. 30.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264456C-F3AE-D84C-A0DC-B81ABF4AA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8EC5C0-D8E1-0C4A-9226-44D5FCE93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6153-192F-CA4B-A6C9-92DD213031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6063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BA10A2-BF86-3244-8CB8-1269DAD1B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F3732A-8543-F24C-8703-255295592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3A7A-06A4-9C45-BB8D-61BD1ECC3A11}" type="datetimeFigureOut">
              <a:rPr kumimoji="1" lang="ko-KR" altLang="en-US" smtClean="0"/>
              <a:t>2018. 8. 30.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A22C11-56DA-C14E-92DC-AC56F8285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AC57AA-A451-C343-8575-A0690F291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6153-192F-CA4B-A6C9-92DD213031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40561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DB1353E-BC8C-F04E-8D98-F363C1B8D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3A7A-06A4-9C45-BB8D-61BD1ECC3A11}" type="datetimeFigureOut">
              <a:rPr kumimoji="1" lang="ko-KR" altLang="en-US" smtClean="0"/>
              <a:t>2018. 8. 30.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62E4920-DFA4-9140-AABE-F182962A6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197BA8-D523-F240-8E6C-66DB4C0C0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6153-192F-CA4B-A6C9-92DD213031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39451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149564-45E4-9941-8E9F-9B21844A2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AA6552-3C99-BD44-B953-9EA5232B9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EF0575-5003-4E4D-9796-AAC0D134C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9D7861-DAC8-A248-BB67-5C58179A6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3A7A-06A4-9C45-BB8D-61BD1ECC3A11}" type="datetimeFigureOut">
              <a:rPr kumimoji="1" lang="ko-KR" altLang="en-US" smtClean="0"/>
              <a:t>2018. 8. 30.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EA6AFB-08B0-4048-AF31-6CB9C43FA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C7CA4D-FDC2-2143-914A-B351E3292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6153-192F-CA4B-A6C9-92DD213031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58622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10D30-388E-2A47-89B4-9782A245A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F85105-E829-B740-AD1A-9C20CF0838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718F17-F060-6F45-A901-12B3853EC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152382-F56C-3F44-A413-C925E5530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3A7A-06A4-9C45-BB8D-61BD1ECC3A11}" type="datetimeFigureOut">
              <a:rPr kumimoji="1" lang="ko-KR" altLang="en-US" smtClean="0"/>
              <a:t>2018. 8. 30.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8DB855-ED79-F947-8DD6-22A1611CC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A4BDB4-BAEE-6A41-96A8-820B7172A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6153-192F-CA4B-A6C9-92DD213031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97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8AAFB0A-38D6-5A40-BA24-3B02E8B1F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7F8B5A-D40D-394C-AFDB-CFA77D52D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E9E4A0-4110-894A-B7FE-B5BABC473F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A3A7A-06A4-9C45-BB8D-61BD1ECC3A11}" type="datetimeFigureOut">
              <a:rPr kumimoji="1" lang="ko-KR" altLang="en-US" smtClean="0"/>
              <a:t>2018. 8. 30.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3ED958-47C0-6142-9FAD-26013386FE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1040FE-D165-334D-8B05-38F30DD7DC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B6153-192F-CA4B-A6C9-92DD213031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56081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그림 54">
            <a:extLst>
              <a:ext uri="{FF2B5EF4-FFF2-40B4-BE49-F238E27FC236}">
                <a16:creationId xmlns:a16="http://schemas.microsoft.com/office/drawing/2014/main" id="{904ED1E2-9439-494E-8549-FD6911345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898" y="3254494"/>
            <a:ext cx="10018010" cy="962321"/>
          </a:xfrm>
          <a:prstGeom prst="rect">
            <a:avLst/>
          </a:prstGeom>
        </p:spPr>
      </p:pic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275719DD-440A-1B40-B45E-7F015CB387DC}"/>
              </a:ext>
            </a:extLst>
          </p:cNvPr>
          <p:cNvSpPr/>
          <p:nvPr/>
        </p:nvSpPr>
        <p:spPr>
          <a:xfrm>
            <a:off x="2477069" y="3398446"/>
            <a:ext cx="593677" cy="5730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651EBC-5F0F-A245-B349-5782B1A5F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898" y="1337559"/>
            <a:ext cx="10018010" cy="962321"/>
          </a:xfrm>
          <a:prstGeom prst="rect">
            <a:avLst/>
          </a:prstGeom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9DEC1E88-BDB8-8241-8C10-EF5071CD0831}"/>
              </a:ext>
            </a:extLst>
          </p:cNvPr>
          <p:cNvGrpSpPr/>
          <p:nvPr/>
        </p:nvGrpSpPr>
        <p:grpSpPr>
          <a:xfrm>
            <a:off x="3175607" y="1473288"/>
            <a:ext cx="602872" cy="608133"/>
            <a:chOff x="3173244" y="1571504"/>
            <a:chExt cx="602872" cy="608133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6678A95-FD70-0D4C-ABA1-CBF3991FBBD8}"/>
                </a:ext>
              </a:extLst>
            </p:cNvPr>
            <p:cNvGrpSpPr/>
            <p:nvPr/>
          </p:nvGrpSpPr>
          <p:grpSpPr>
            <a:xfrm>
              <a:off x="3173244" y="1571504"/>
              <a:ext cx="602872" cy="608133"/>
              <a:chOff x="3173244" y="1571504"/>
              <a:chExt cx="602872" cy="608133"/>
            </a:xfrm>
          </p:grpSpPr>
          <p:sp>
            <p:nvSpPr>
              <p:cNvPr id="5" name="모서리가 둥근 직사각형 4">
                <a:extLst>
                  <a:ext uri="{FF2B5EF4-FFF2-40B4-BE49-F238E27FC236}">
                    <a16:creationId xmlns:a16="http://schemas.microsoft.com/office/drawing/2014/main" id="{661984B1-596E-CC4F-BB7A-5133B2CA1314}"/>
                  </a:ext>
                </a:extLst>
              </p:cNvPr>
              <p:cNvSpPr/>
              <p:nvPr/>
            </p:nvSpPr>
            <p:spPr>
              <a:xfrm>
                <a:off x="3173244" y="1571505"/>
                <a:ext cx="432630" cy="271732"/>
              </a:xfrm>
              <a:prstGeom prst="roundRect">
                <a:avLst>
                  <a:gd name="adj" fmla="val 6220"/>
                </a:avLst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ko-KR" altLang="en-US" dirty="0">
                  <a:solidFill>
                    <a:srgbClr val="169888"/>
                  </a:solidFill>
                </a:endParaRPr>
              </a:p>
            </p:txBody>
          </p:sp>
          <p:sp>
            <p:nvSpPr>
              <p:cNvPr id="6" name="모서리가 둥근 직사각형 5">
                <a:extLst>
                  <a:ext uri="{FF2B5EF4-FFF2-40B4-BE49-F238E27FC236}">
                    <a16:creationId xmlns:a16="http://schemas.microsoft.com/office/drawing/2014/main" id="{AC0A403E-0187-E743-9A1A-A7C719097FBE}"/>
                  </a:ext>
                </a:extLst>
              </p:cNvPr>
              <p:cNvSpPr/>
              <p:nvPr/>
            </p:nvSpPr>
            <p:spPr>
              <a:xfrm>
                <a:off x="3675351" y="1571504"/>
                <a:ext cx="100765" cy="608133"/>
              </a:xfrm>
              <a:prstGeom prst="roundRect">
                <a:avLst/>
              </a:prstGeom>
              <a:solidFill>
                <a:srgbClr val="169888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ko-KR" altLang="en-US" dirty="0">
                  <a:solidFill>
                    <a:srgbClr val="169888"/>
                  </a:solidFill>
                </a:endParaRPr>
              </a:p>
            </p:txBody>
          </p:sp>
          <p:sp>
            <p:nvSpPr>
              <p:cNvPr id="110" name="모서리가 둥근 직사각형 109">
                <a:extLst>
                  <a:ext uri="{FF2B5EF4-FFF2-40B4-BE49-F238E27FC236}">
                    <a16:creationId xmlns:a16="http://schemas.microsoft.com/office/drawing/2014/main" id="{B18FC887-0F46-B346-AEC5-00E57B5FBEB2}"/>
                  </a:ext>
                </a:extLst>
              </p:cNvPr>
              <p:cNvSpPr/>
              <p:nvPr/>
            </p:nvSpPr>
            <p:spPr>
              <a:xfrm>
                <a:off x="3173244" y="1905275"/>
                <a:ext cx="432630" cy="271732"/>
              </a:xfrm>
              <a:prstGeom prst="roundRect">
                <a:avLst>
                  <a:gd name="adj" fmla="val 6220"/>
                </a:avLst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ko-KR" altLang="en-US" dirty="0">
                  <a:solidFill>
                    <a:srgbClr val="169888"/>
                  </a:solidFill>
                </a:endParaRPr>
              </a:p>
            </p:txBody>
          </p:sp>
        </p:grpSp>
        <p:sp>
          <p:nvSpPr>
            <p:cNvPr id="49" name="오른쪽 화살표[R] 48">
              <a:extLst>
                <a:ext uri="{FF2B5EF4-FFF2-40B4-BE49-F238E27FC236}">
                  <a16:creationId xmlns:a16="http://schemas.microsoft.com/office/drawing/2014/main" id="{A00356ED-0C44-7D46-A651-75CAF963F1A9}"/>
                </a:ext>
              </a:extLst>
            </p:cNvPr>
            <p:cNvSpPr/>
            <p:nvPr/>
          </p:nvSpPr>
          <p:spPr>
            <a:xfrm>
              <a:off x="3428887" y="1776822"/>
              <a:ext cx="141387" cy="208184"/>
            </a:xfrm>
            <a:prstGeom prst="rightArrow">
              <a:avLst/>
            </a:prstGeom>
            <a:solidFill>
              <a:srgbClr val="169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1219D194-EE03-384D-AD47-AEBDD72A42B7}"/>
              </a:ext>
            </a:extLst>
          </p:cNvPr>
          <p:cNvGrpSpPr/>
          <p:nvPr/>
        </p:nvGrpSpPr>
        <p:grpSpPr>
          <a:xfrm>
            <a:off x="6432180" y="1571502"/>
            <a:ext cx="602873" cy="619357"/>
            <a:chOff x="5965237" y="1571502"/>
            <a:chExt cx="602873" cy="619357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434D407E-06D5-2C4D-9B0C-AA315B96A116}"/>
                </a:ext>
              </a:extLst>
            </p:cNvPr>
            <p:cNvGrpSpPr/>
            <p:nvPr/>
          </p:nvGrpSpPr>
          <p:grpSpPr>
            <a:xfrm>
              <a:off x="5965237" y="1571502"/>
              <a:ext cx="602873" cy="619357"/>
              <a:chOff x="3173243" y="1571502"/>
              <a:chExt cx="602873" cy="619357"/>
            </a:xfrm>
          </p:grpSpPr>
          <p:sp>
            <p:nvSpPr>
              <p:cNvPr id="30" name="모서리가 둥근 직사각형 29">
                <a:extLst>
                  <a:ext uri="{FF2B5EF4-FFF2-40B4-BE49-F238E27FC236}">
                    <a16:creationId xmlns:a16="http://schemas.microsoft.com/office/drawing/2014/main" id="{BAD9C377-6258-C84E-AF1A-9B89F1F3A454}"/>
                  </a:ext>
                </a:extLst>
              </p:cNvPr>
              <p:cNvSpPr/>
              <p:nvPr/>
            </p:nvSpPr>
            <p:spPr>
              <a:xfrm>
                <a:off x="3173244" y="1571502"/>
                <a:ext cx="395220" cy="396000"/>
              </a:xfrm>
              <a:prstGeom prst="roundRect">
                <a:avLst>
                  <a:gd name="adj" fmla="val 4847"/>
                </a:avLst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ko-KR" altLang="en-US">
                  <a:solidFill>
                    <a:srgbClr val="169888"/>
                  </a:solidFill>
                </a:endParaRPr>
              </a:p>
            </p:txBody>
          </p:sp>
          <p:sp>
            <p:nvSpPr>
              <p:cNvPr id="31" name="모서리가 둥근 직사각형 30">
                <a:extLst>
                  <a:ext uri="{FF2B5EF4-FFF2-40B4-BE49-F238E27FC236}">
                    <a16:creationId xmlns:a16="http://schemas.microsoft.com/office/drawing/2014/main" id="{C735B87D-12BD-0F49-BB0F-76FB7FC3C918}"/>
                  </a:ext>
                </a:extLst>
              </p:cNvPr>
              <p:cNvSpPr/>
              <p:nvPr/>
            </p:nvSpPr>
            <p:spPr>
              <a:xfrm>
                <a:off x="3650881" y="1571504"/>
                <a:ext cx="125235" cy="271629"/>
              </a:xfrm>
              <a:prstGeom prst="roundRect">
                <a:avLst/>
              </a:prstGeom>
              <a:solidFill>
                <a:srgbClr val="169888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ko-KR" altLang="en-US" dirty="0">
                  <a:solidFill>
                    <a:srgbClr val="169888"/>
                  </a:solidFill>
                </a:endParaRPr>
              </a:p>
            </p:txBody>
          </p:sp>
          <p:sp>
            <p:nvSpPr>
              <p:cNvPr id="32" name="모서리가 둥근 직사각형 31">
                <a:extLst>
                  <a:ext uri="{FF2B5EF4-FFF2-40B4-BE49-F238E27FC236}">
                    <a16:creationId xmlns:a16="http://schemas.microsoft.com/office/drawing/2014/main" id="{355A733B-F5C1-5647-88F5-94C0CD337B0F}"/>
                  </a:ext>
                </a:extLst>
              </p:cNvPr>
              <p:cNvSpPr/>
              <p:nvPr/>
            </p:nvSpPr>
            <p:spPr>
              <a:xfrm>
                <a:off x="3650880" y="2064859"/>
                <a:ext cx="125235" cy="125999"/>
              </a:xfrm>
              <a:prstGeom prst="roundRect">
                <a:avLst/>
              </a:prstGeom>
              <a:solidFill>
                <a:srgbClr val="169888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3" name="모서리가 둥근 직사각형 32">
                <a:extLst>
                  <a:ext uri="{FF2B5EF4-FFF2-40B4-BE49-F238E27FC236}">
                    <a16:creationId xmlns:a16="http://schemas.microsoft.com/office/drawing/2014/main" id="{EB14B4ED-77CC-5545-8789-698033B56EB9}"/>
                  </a:ext>
                </a:extLst>
              </p:cNvPr>
              <p:cNvSpPr/>
              <p:nvPr/>
            </p:nvSpPr>
            <p:spPr>
              <a:xfrm>
                <a:off x="3173243" y="2064860"/>
                <a:ext cx="271629" cy="125999"/>
              </a:xfrm>
              <a:prstGeom prst="roundRect">
                <a:avLst/>
              </a:prstGeom>
              <a:solidFill>
                <a:srgbClr val="169888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sp>
          <p:nvSpPr>
            <p:cNvPr id="66" name="오른쪽 화살표[R] 65">
              <a:extLst>
                <a:ext uri="{FF2B5EF4-FFF2-40B4-BE49-F238E27FC236}">
                  <a16:creationId xmlns:a16="http://schemas.microsoft.com/office/drawing/2014/main" id="{0CEB98C6-CE39-BB47-9686-AD80E90F2B4C}"/>
                </a:ext>
              </a:extLst>
            </p:cNvPr>
            <p:cNvSpPr/>
            <p:nvPr/>
          </p:nvSpPr>
          <p:spPr>
            <a:xfrm rot="13500000" flipH="1">
              <a:off x="6166172" y="1726818"/>
              <a:ext cx="141387" cy="208184"/>
            </a:xfrm>
            <a:prstGeom prst="rightArrow">
              <a:avLst/>
            </a:prstGeom>
            <a:solidFill>
              <a:srgbClr val="169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5D159BD6-97D0-8C4D-AF26-291849B6FC13}"/>
              </a:ext>
            </a:extLst>
          </p:cNvPr>
          <p:cNvGrpSpPr/>
          <p:nvPr/>
        </p:nvGrpSpPr>
        <p:grpSpPr>
          <a:xfrm rot="5400000">
            <a:off x="7167816" y="1571502"/>
            <a:ext cx="602873" cy="619357"/>
            <a:chOff x="5965237" y="1571502"/>
            <a:chExt cx="602873" cy="619357"/>
          </a:xfrm>
        </p:grpSpPr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BC25F6DA-1AD7-364D-A45A-1BBA55ED0ADD}"/>
                </a:ext>
              </a:extLst>
            </p:cNvPr>
            <p:cNvGrpSpPr/>
            <p:nvPr/>
          </p:nvGrpSpPr>
          <p:grpSpPr>
            <a:xfrm>
              <a:off x="5965237" y="1571502"/>
              <a:ext cx="602873" cy="619357"/>
              <a:chOff x="3173243" y="1571502"/>
              <a:chExt cx="602873" cy="619357"/>
            </a:xfrm>
          </p:grpSpPr>
          <p:sp>
            <p:nvSpPr>
              <p:cNvPr id="92" name="모서리가 둥근 직사각형 91">
                <a:extLst>
                  <a:ext uri="{FF2B5EF4-FFF2-40B4-BE49-F238E27FC236}">
                    <a16:creationId xmlns:a16="http://schemas.microsoft.com/office/drawing/2014/main" id="{EC680026-3542-CB45-BA35-3D441DB69D64}"/>
                  </a:ext>
                </a:extLst>
              </p:cNvPr>
              <p:cNvSpPr/>
              <p:nvPr/>
            </p:nvSpPr>
            <p:spPr>
              <a:xfrm>
                <a:off x="3173244" y="1571502"/>
                <a:ext cx="395220" cy="396000"/>
              </a:xfrm>
              <a:prstGeom prst="roundRect">
                <a:avLst>
                  <a:gd name="adj" fmla="val 4847"/>
                </a:avLst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ko-KR" altLang="en-US">
                  <a:solidFill>
                    <a:srgbClr val="169888"/>
                  </a:solidFill>
                </a:endParaRPr>
              </a:p>
            </p:txBody>
          </p:sp>
          <p:sp>
            <p:nvSpPr>
              <p:cNvPr id="93" name="모서리가 둥근 직사각형 92">
                <a:extLst>
                  <a:ext uri="{FF2B5EF4-FFF2-40B4-BE49-F238E27FC236}">
                    <a16:creationId xmlns:a16="http://schemas.microsoft.com/office/drawing/2014/main" id="{EF2FBE5C-5B20-6840-AA61-CAA9263736BD}"/>
                  </a:ext>
                </a:extLst>
              </p:cNvPr>
              <p:cNvSpPr/>
              <p:nvPr/>
            </p:nvSpPr>
            <p:spPr>
              <a:xfrm>
                <a:off x="3650881" y="1571504"/>
                <a:ext cx="125235" cy="271629"/>
              </a:xfrm>
              <a:prstGeom prst="roundRect">
                <a:avLst/>
              </a:prstGeom>
              <a:solidFill>
                <a:srgbClr val="169888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ko-KR" altLang="en-US" dirty="0">
                  <a:solidFill>
                    <a:srgbClr val="169888"/>
                  </a:solidFill>
                </a:endParaRPr>
              </a:p>
            </p:txBody>
          </p:sp>
          <p:sp>
            <p:nvSpPr>
              <p:cNvPr id="94" name="모서리가 둥근 직사각형 93">
                <a:extLst>
                  <a:ext uri="{FF2B5EF4-FFF2-40B4-BE49-F238E27FC236}">
                    <a16:creationId xmlns:a16="http://schemas.microsoft.com/office/drawing/2014/main" id="{B170F223-7CEF-9543-A930-EBDAC1430CB7}"/>
                  </a:ext>
                </a:extLst>
              </p:cNvPr>
              <p:cNvSpPr/>
              <p:nvPr/>
            </p:nvSpPr>
            <p:spPr>
              <a:xfrm>
                <a:off x="3650880" y="2064859"/>
                <a:ext cx="125235" cy="125999"/>
              </a:xfrm>
              <a:prstGeom prst="roundRect">
                <a:avLst/>
              </a:prstGeom>
              <a:solidFill>
                <a:srgbClr val="169888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95" name="모서리가 둥근 직사각형 94">
                <a:extLst>
                  <a:ext uri="{FF2B5EF4-FFF2-40B4-BE49-F238E27FC236}">
                    <a16:creationId xmlns:a16="http://schemas.microsoft.com/office/drawing/2014/main" id="{632ADB1E-2A37-114B-BF9F-0DB2A3B3798E}"/>
                  </a:ext>
                </a:extLst>
              </p:cNvPr>
              <p:cNvSpPr/>
              <p:nvPr/>
            </p:nvSpPr>
            <p:spPr>
              <a:xfrm>
                <a:off x="3173243" y="2064860"/>
                <a:ext cx="271629" cy="125999"/>
              </a:xfrm>
              <a:prstGeom prst="roundRect">
                <a:avLst/>
              </a:prstGeom>
              <a:solidFill>
                <a:srgbClr val="169888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sp>
          <p:nvSpPr>
            <p:cNvPr id="91" name="오른쪽 화살표[R] 90">
              <a:extLst>
                <a:ext uri="{FF2B5EF4-FFF2-40B4-BE49-F238E27FC236}">
                  <a16:creationId xmlns:a16="http://schemas.microsoft.com/office/drawing/2014/main" id="{496A9E78-CFA6-AD4D-B01C-D0E9E3844120}"/>
                </a:ext>
              </a:extLst>
            </p:cNvPr>
            <p:cNvSpPr/>
            <p:nvPr/>
          </p:nvSpPr>
          <p:spPr>
            <a:xfrm rot="13500000" flipH="1">
              <a:off x="6166172" y="1726818"/>
              <a:ext cx="141387" cy="208184"/>
            </a:xfrm>
            <a:prstGeom prst="rightArrow">
              <a:avLst/>
            </a:prstGeom>
            <a:solidFill>
              <a:srgbClr val="169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79B2B71C-F697-BF4A-AF2A-0CFBAEFD3649}"/>
              </a:ext>
            </a:extLst>
          </p:cNvPr>
          <p:cNvGrpSpPr/>
          <p:nvPr/>
        </p:nvGrpSpPr>
        <p:grpSpPr>
          <a:xfrm rot="16200000">
            <a:off x="7953510" y="1571502"/>
            <a:ext cx="602873" cy="619357"/>
            <a:chOff x="5965237" y="1571502"/>
            <a:chExt cx="602873" cy="619357"/>
          </a:xfrm>
        </p:grpSpPr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64FC8BD4-EA86-504B-B916-8E989B1DD506}"/>
                </a:ext>
              </a:extLst>
            </p:cNvPr>
            <p:cNvGrpSpPr/>
            <p:nvPr/>
          </p:nvGrpSpPr>
          <p:grpSpPr>
            <a:xfrm>
              <a:off x="5965237" y="1571502"/>
              <a:ext cx="602873" cy="619357"/>
              <a:chOff x="3173243" y="1571502"/>
              <a:chExt cx="602873" cy="619357"/>
            </a:xfrm>
          </p:grpSpPr>
          <p:sp>
            <p:nvSpPr>
              <p:cNvPr id="99" name="모서리가 둥근 직사각형 98">
                <a:extLst>
                  <a:ext uri="{FF2B5EF4-FFF2-40B4-BE49-F238E27FC236}">
                    <a16:creationId xmlns:a16="http://schemas.microsoft.com/office/drawing/2014/main" id="{D1FA1D3C-5456-E34F-BA03-2A2AE753A336}"/>
                  </a:ext>
                </a:extLst>
              </p:cNvPr>
              <p:cNvSpPr/>
              <p:nvPr/>
            </p:nvSpPr>
            <p:spPr>
              <a:xfrm>
                <a:off x="3173244" y="1571502"/>
                <a:ext cx="395220" cy="396000"/>
              </a:xfrm>
              <a:prstGeom prst="roundRect">
                <a:avLst>
                  <a:gd name="adj" fmla="val 4847"/>
                </a:avLst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ko-KR" altLang="en-US">
                  <a:solidFill>
                    <a:srgbClr val="169888"/>
                  </a:solidFill>
                </a:endParaRPr>
              </a:p>
            </p:txBody>
          </p:sp>
          <p:sp>
            <p:nvSpPr>
              <p:cNvPr id="100" name="모서리가 둥근 직사각형 99">
                <a:extLst>
                  <a:ext uri="{FF2B5EF4-FFF2-40B4-BE49-F238E27FC236}">
                    <a16:creationId xmlns:a16="http://schemas.microsoft.com/office/drawing/2014/main" id="{61E775A7-CA2C-5B4A-9B61-4F034A3F3AF8}"/>
                  </a:ext>
                </a:extLst>
              </p:cNvPr>
              <p:cNvSpPr/>
              <p:nvPr/>
            </p:nvSpPr>
            <p:spPr>
              <a:xfrm>
                <a:off x="3650881" y="1571504"/>
                <a:ext cx="125235" cy="271629"/>
              </a:xfrm>
              <a:prstGeom prst="roundRect">
                <a:avLst/>
              </a:prstGeom>
              <a:solidFill>
                <a:srgbClr val="169888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ko-KR" altLang="en-US" dirty="0">
                  <a:solidFill>
                    <a:srgbClr val="169888"/>
                  </a:solidFill>
                </a:endParaRPr>
              </a:p>
            </p:txBody>
          </p:sp>
          <p:sp>
            <p:nvSpPr>
              <p:cNvPr id="101" name="모서리가 둥근 직사각형 100">
                <a:extLst>
                  <a:ext uri="{FF2B5EF4-FFF2-40B4-BE49-F238E27FC236}">
                    <a16:creationId xmlns:a16="http://schemas.microsoft.com/office/drawing/2014/main" id="{23EED8FD-9D0A-EE4D-9032-120F12791AA3}"/>
                  </a:ext>
                </a:extLst>
              </p:cNvPr>
              <p:cNvSpPr/>
              <p:nvPr/>
            </p:nvSpPr>
            <p:spPr>
              <a:xfrm>
                <a:off x="3650880" y="2064859"/>
                <a:ext cx="125235" cy="125999"/>
              </a:xfrm>
              <a:prstGeom prst="roundRect">
                <a:avLst/>
              </a:prstGeom>
              <a:solidFill>
                <a:srgbClr val="169888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02" name="모서리가 둥근 직사각형 101">
                <a:extLst>
                  <a:ext uri="{FF2B5EF4-FFF2-40B4-BE49-F238E27FC236}">
                    <a16:creationId xmlns:a16="http://schemas.microsoft.com/office/drawing/2014/main" id="{56424B0B-769B-9E41-AA9E-5BBA4FA215B5}"/>
                  </a:ext>
                </a:extLst>
              </p:cNvPr>
              <p:cNvSpPr/>
              <p:nvPr/>
            </p:nvSpPr>
            <p:spPr>
              <a:xfrm>
                <a:off x="3173243" y="2064860"/>
                <a:ext cx="271629" cy="125999"/>
              </a:xfrm>
              <a:prstGeom prst="roundRect">
                <a:avLst/>
              </a:prstGeom>
              <a:solidFill>
                <a:srgbClr val="169888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sp>
          <p:nvSpPr>
            <p:cNvPr id="98" name="오른쪽 화살표[R] 97">
              <a:extLst>
                <a:ext uri="{FF2B5EF4-FFF2-40B4-BE49-F238E27FC236}">
                  <a16:creationId xmlns:a16="http://schemas.microsoft.com/office/drawing/2014/main" id="{901BC9E5-6010-974C-9244-DEC0FD98DC04}"/>
                </a:ext>
              </a:extLst>
            </p:cNvPr>
            <p:cNvSpPr/>
            <p:nvPr/>
          </p:nvSpPr>
          <p:spPr>
            <a:xfrm rot="13500000" flipH="1">
              <a:off x="6166172" y="1726818"/>
              <a:ext cx="141387" cy="208184"/>
            </a:xfrm>
            <a:prstGeom prst="rightArrow">
              <a:avLst/>
            </a:prstGeom>
            <a:solidFill>
              <a:srgbClr val="169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BB7E4CCC-C291-C540-BB47-388E0B05D7CB}"/>
              </a:ext>
            </a:extLst>
          </p:cNvPr>
          <p:cNvGrpSpPr/>
          <p:nvPr/>
        </p:nvGrpSpPr>
        <p:grpSpPr>
          <a:xfrm rot="10800000">
            <a:off x="8768688" y="1571502"/>
            <a:ext cx="602873" cy="619357"/>
            <a:chOff x="5965237" y="1571502"/>
            <a:chExt cx="602873" cy="619357"/>
          </a:xfrm>
        </p:grpSpPr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3A95280E-22C9-FF41-B591-99C55AD820A9}"/>
                </a:ext>
              </a:extLst>
            </p:cNvPr>
            <p:cNvGrpSpPr/>
            <p:nvPr/>
          </p:nvGrpSpPr>
          <p:grpSpPr>
            <a:xfrm>
              <a:off x="5965237" y="1571502"/>
              <a:ext cx="602873" cy="619357"/>
              <a:chOff x="3173243" y="1571502"/>
              <a:chExt cx="602873" cy="619357"/>
            </a:xfrm>
          </p:grpSpPr>
          <p:sp>
            <p:nvSpPr>
              <p:cNvPr id="106" name="모서리가 둥근 직사각형 105">
                <a:extLst>
                  <a:ext uri="{FF2B5EF4-FFF2-40B4-BE49-F238E27FC236}">
                    <a16:creationId xmlns:a16="http://schemas.microsoft.com/office/drawing/2014/main" id="{204BA628-7E3B-F642-8CB2-EB22704D1A50}"/>
                  </a:ext>
                </a:extLst>
              </p:cNvPr>
              <p:cNvSpPr/>
              <p:nvPr/>
            </p:nvSpPr>
            <p:spPr>
              <a:xfrm>
                <a:off x="3173244" y="1571502"/>
                <a:ext cx="395220" cy="396000"/>
              </a:xfrm>
              <a:prstGeom prst="roundRect">
                <a:avLst>
                  <a:gd name="adj" fmla="val 4847"/>
                </a:avLst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ko-KR" altLang="en-US">
                  <a:solidFill>
                    <a:srgbClr val="169888"/>
                  </a:solidFill>
                </a:endParaRPr>
              </a:p>
            </p:txBody>
          </p:sp>
          <p:sp>
            <p:nvSpPr>
              <p:cNvPr id="107" name="모서리가 둥근 직사각형 106">
                <a:extLst>
                  <a:ext uri="{FF2B5EF4-FFF2-40B4-BE49-F238E27FC236}">
                    <a16:creationId xmlns:a16="http://schemas.microsoft.com/office/drawing/2014/main" id="{3284AF9E-F6B0-0742-B170-45F78D946CE4}"/>
                  </a:ext>
                </a:extLst>
              </p:cNvPr>
              <p:cNvSpPr/>
              <p:nvPr/>
            </p:nvSpPr>
            <p:spPr>
              <a:xfrm>
                <a:off x="3650881" y="1571504"/>
                <a:ext cx="125235" cy="271629"/>
              </a:xfrm>
              <a:prstGeom prst="roundRect">
                <a:avLst/>
              </a:prstGeom>
              <a:solidFill>
                <a:srgbClr val="169888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ko-KR" altLang="en-US" dirty="0">
                  <a:solidFill>
                    <a:srgbClr val="169888"/>
                  </a:solidFill>
                </a:endParaRPr>
              </a:p>
            </p:txBody>
          </p:sp>
          <p:sp>
            <p:nvSpPr>
              <p:cNvPr id="108" name="모서리가 둥근 직사각형 107">
                <a:extLst>
                  <a:ext uri="{FF2B5EF4-FFF2-40B4-BE49-F238E27FC236}">
                    <a16:creationId xmlns:a16="http://schemas.microsoft.com/office/drawing/2014/main" id="{24C08F65-77A3-AF48-9C8E-644FC0FCC59A}"/>
                  </a:ext>
                </a:extLst>
              </p:cNvPr>
              <p:cNvSpPr/>
              <p:nvPr/>
            </p:nvSpPr>
            <p:spPr>
              <a:xfrm>
                <a:off x="3650880" y="2064859"/>
                <a:ext cx="125235" cy="125999"/>
              </a:xfrm>
              <a:prstGeom prst="roundRect">
                <a:avLst/>
              </a:prstGeom>
              <a:solidFill>
                <a:srgbClr val="169888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09" name="모서리가 둥근 직사각형 108">
                <a:extLst>
                  <a:ext uri="{FF2B5EF4-FFF2-40B4-BE49-F238E27FC236}">
                    <a16:creationId xmlns:a16="http://schemas.microsoft.com/office/drawing/2014/main" id="{4527412E-CD74-C74E-85CB-F6100487EB57}"/>
                  </a:ext>
                </a:extLst>
              </p:cNvPr>
              <p:cNvSpPr/>
              <p:nvPr/>
            </p:nvSpPr>
            <p:spPr>
              <a:xfrm>
                <a:off x="3173243" y="2064860"/>
                <a:ext cx="271629" cy="125999"/>
              </a:xfrm>
              <a:prstGeom prst="roundRect">
                <a:avLst/>
              </a:prstGeom>
              <a:solidFill>
                <a:srgbClr val="169888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sp>
          <p:nvSpPr>
            <p:cNvPr id="105" name="오른쪽 화살표[R] 104">
              <a:extLst>
                <a:ext uri="{FF2B5EF4-FFF2-40B4-BE49-F238E27FC236}">
                  <a16:creationId xmlns:a16="http://schemas.microsoft.com/office/drawing/2014/main" id="{8DA45D0E-7FE6-7749-81D8-B66FD99303C4}"/>
                </a:ext>
              </a:extLst>
            </p:cNvPr>
            <p:cNvSpPr/>
            <p:nvPr/>
          </p:nvSpPr>
          <p:spPr>
            <a:xfrm rot="13500000" flipH="1">
              <a:off x="6166172" y="1726818"/>
              <a:ext cx="141387" cy="208184"/>
            </a:xfrm>
            <a:prstGeom prst="rightArrow">
              <a:avLst/>
            </a:prstGeom>
            <a:solidFill>
              <a:srgbClr val="169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666DAD8F-E007-4A4C-B313-B34FE24DCE16}"/>
              </a:ext>
            </a:extLst>
          </p:cNvPr>
          <p:cNvGrpSpPr/>
          <p:nvPr/>
        </p:nvGrpSpPr>
        <p:grpSpPr>
          <a:xfrm rot="10800000">
            <a:off x="3973789" y="1490792"/>
            <a:ext cx="602872" cy="608133"/>
            <a:chOff x="3173244" y="1571504"/>
            <a:chExt cx="602872" cy="608133"/>
          </a:xfrm>
        </p:grpSpPr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169BC19A-AF75-2844-8D8B-4945427BFD8C}"/>
                </a:ext>
              </a:extLst>
            </p:cNvPr>
            <p:cNvGrpSpPr/>
            <p:nvPr/>
          </p:nvGrpSpPr>
          <p:grpSpPr>
            <a:xfrm>
              <a:off x="3173244" y="1571504"/>
              <a:ext cx="602872" cy="608133"/>
              <a:chOff x="3173244" y="1571504"/>
              <a:chExt cx="602872" cy="608133"/>
            </a:xfrm>
          </p:grpSpPr>
          <p:sp>
            <p:nvSpPr>
              <p:cNvPr id="120" name="모서리가 둥근 직사각형 119">
                <a:extLst>
                  <a:ext uri="{FF2B5EF4-FFF2-40B4-BE49-F238E27FC236}">
                    <a16:creationId xmlns:a16="http://schemas.microsoft.com/office/drawing/2014/main" id="{332C171D-47BC-874B-8770-9147347C1E9F}"/>
                  </a:ext>
                </a:extLst>
              </p:cNvPr>
              <p:cNvSpPr/>
              <p:nvPr/>
            </p:nvSpPr>
            <p:spPr>
              <a:xfrm>
                <a:off x="3173244" y="1571505"/>
                <a:ext cx="432630" cy="271732"/>
              </a:xfrm>
              <a:prstGeom prst="roundRect">
                <a:avLst>
                  <a:gd name="adj" fmla="val 6220"/>
                </a:avLst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ko-KR" altLang="en-US" dirty="0">
                  <a:solidFill>
                    <a:srgbClr val="169888"/>
                  </a:solidFill>
                </a:endParaRPr>
              </a:p>
            </p:txBody>
          </p:sp>
          <p:sp>
            <p:nvSpPr>
              <p:cNvPr id="121" name="모서리가 둥근 직사각형 120">
                <a:extLst>
                  <a:ext uri="{FF2B5EF4-FFF2-40B4-BE49-F238E27FC236}">
                    <a16:creationId xmlns:a16="http://schemas.microsoft.com/office/drawing/2014/main" id="{47301AC0-2ABB-3049-A589-0142F14C6F78}"/>
                  </a:ext>
                </a:extLst>
              </p:cNvPr>
              <p:cNvSpPr/>
              <p:nvPr/>
            </p:nvSpPr>
            <p:spPr>
              <a:xfrm>
                <a:off x="3675351" y="1571504"/>
                <a:ext cx="100765" cy="608133"/>
              </a:xfrm>
              <a:prstGeom prst="roundRect">
                <a:avLst/>
              </a:prstGeom>
              <a:solidFill>
                <a:srgbClr val="169888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ko-KR" altLang="en-US" dirty="0">
                  <a:solidFill>
                    <a:srgbClr val="169888"/>
                  </a:solidFill>
                </a:endParaRPr>
              </a:p>
            </p:txBody>
          </p:sp>
          <p:sp>
            <p:nvSpPr>
              <p:cNvPr id="122" name="모서리가 둥근 직사각형 121">
                <a:extLst>
                  <a:ext uri="{FF2B5EF4-FFF2-40B4-BE49-F238E27FC236}">
                    <a16:creationId xmlns:a16="http://schemas.microsoft.com/office/drawing/2014/main" id="{8DFC2EAE-E6D7-574E-B0AB-F65B5A18C4B1}"/>
                  </a:ext>
                </a:extLst>
              </p:cNvPr>
              <p:cNvSpPr/>
              <p:nvPr/>
            </p:nvSpPr>
            <p:spPr>
              <a:xfrm>
                <a:off x="3173244" y="1905275"/>
                <a:ext cx="432630" cy="271732"/>
              </a:xfrm>
              <a:prstGeom prst="roundRect">
                <a:avLst>
                  <a:gd name="adj" fmla="val 6220"/>
                </a:avLst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ko-KR" altLang="en-US" dirty="0">
                  <a:solidFill>
                    <a:srgbClr val="169888"/>
                  </a:solidFill>
                </a:endParaRPr>
              </a:p>
            </p:txBody>
          </p:sp>
        </p:grpSp>
        <p:sp>
          <p:nvSpPr>
            <p:cNvPr id="119" name="오른쪽 화살표[R] 118">
              <a:extLst>
                <a:ext uri="{FF2B5EF4-FFF2-40B4-BE49-F238E27FC236}">
                  <a16:creationId xmlns:a16="http://schemas.microsoft.com/office/drawing/2014/main" id="{5797F4D1-EB1A-AB40-ABC0-BD6F345C8403}"/>
                </a:ext>
              </a:extLst>
            </p:cNvPr>
            <p:cNvSpPr/>
            <p:nvPr/>
          </p:nvSpPr>
          <p:spPr>
            <a:xfrm>
              <a:off x="3428887" y="1776822"/>
              <a:ext cx="141387" cy="208184"/>
            </a:xfrm>
            <a:prstGeom prst="rightArrow">
              <a:avLst/>
            </a:prstGeom>
            <a:solidFill>
              <a:srgbClr val="169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BF08236C-0905-B145-AEDB-CA5AC9FC3EE1}"/>
              </a:ext>
            </a:extLst>
          </p:cNvPr>
          <p:cNvGrpSpPr/>
          <p:nvPr/>
        </p:nvGrpSpPr>
        <p:grpSpPr>
          <a:xfrm rot="5400000">
            <a:off x="4755904" y="1470658"/>
            <a:ext cx="602872" cy="608133"/>
            <a:chOff x="3173244" y="1571504"/>
            <a:chExt cx="602872" cy="608133"/>
          </a:xfrm>
        </p:grpSpPr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98931287-5C48-804F-8A93-4F14AD9D6B49}"/>
                </a:ext>
              </a:extLst>
            </p:cNvPr>
            <p:cNvGrpSpPr/>
            <p:nvPr/>
          </p:nvGrpSpPr>
          <p:grpSpPr>
            <a:xfrm>
              <a:off x="3173244" y="1571504"/>
              <a:ext cx="602872" cy="608133"/>
              <a:chOff x="3173244" y="1571504"/>
              <a:chExt cx="602872" cy="608133"/>
            </a:xfrm>
          </p:grpSpPr>
          <p:sp>
            <p:nvSpPr>
              <p:cNvPr id="126" name="모서리가 둥근 직사각형 125">
                <a:extLst>
                  <a:ext uri="{FF2B5EF4-FFF2-40B4-BE49-F238E27FC236}">
                    <a16:creationId xmlns:a16="http://schemas.microsoft.com/office/drawing/2014/main" id="{3BDB5B71-9D49-6844-A8C4-4E30DD00A10B}"/>
                  </a:ext>
                </a:extLst>
              </p:cNvPr>
              <p:cNvSpPr/>
              <p:nvPr/>
            </p:nvSpPr>
            <p:spPr>
              <a:xfrm>
                <a:off x="3173244" y="1571505"/>
                <a:ext cx="432630" cy="271732"/>
              </a:xfrm>
              <a:prstGeom prst="roundRect">
                <a:avLst>
                  <a:gd name="adj" fmla="val 6220"/>
                </a:avLst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ko-KR" altLang="en-US" dirty="0">
                  <a:solidFill>
                    <a:srgbClr val="169888"/>
                  </a:solidFill>
                </a:endParaRPr>
              </a:p>
            </p:txBody>
          </p:sp>
          <p:sp>
            <p:nvSpPr>
              <p:cNvPr id="127" name="모서리가 둥근 직사각형 126">
                <a:extLst>
                  <a:ext uri="{FF2B5EF4-FFF2-40B4-BE49-F238E27FC236}">
                    <a16:creationId xmlns:a16="http://schemas.microsoft.com/office/drawing/2014/main" id="{056ED696-606B-184E-A36D-0538B3BF2B94}"/>
                  </a:ext>
                </a:extLst>
              </p:cNvPr>
              <p:cNvSpPr/>
              <p:nvPr/>
            </p:nvSpPr>
            <p:spPr>
              <a:xfrm>
                <a:off x="3675351" y="1571504"/>
                <a:ext cx="100765" cy="608133"/>
              </a:xfrm>
              <a:prstGeom prst="roundRect">
                <a:avLst/>
              </a:prstGeom>
              <a:solidFill>
                <a:srgbClr val="169888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ko-KR" altLang="en-US" dirty="0">
                  <a:solidFill>
                    <a:srgbClr val="169888"/>
                  </a:solidFill>
                </a:endParaRPr>
              </a:p>
            </p:txBody>
          </p:sp>
          <p:sp>
            <p:nvSpPr>
              <p:cNvPr id="128" name="모서리가 둥근 직사각형 127">
                <a:extLst>
                  <a:ext uri="{FF2B5EF4-FFF2-40B4-BE49-F238E27FC236}">
                    <a16:creationId xmlns:a16="http://schemas.microsoft.com/office/drawing/2014/main" id="{FDFB3F95-FEA6-B249-8AC8-88FA6E05BA87}"/>
                  </a:ext>
                </a:extLst>
              </p:cNvPr>
              <p:cNvSpPr/>
              <p:nvPr/>
            </p:nvSpPr>
            <p:spPr>
              <a:xfrm>
                <a:off x="3173244" y="1905275"/>
                <a:ext cx="432630" cy="271732"/>
              </a:xfrm>
              <a:prstGeom prst="roundRect">
                <a:avLst>
                  <a:gd name="adj" fmla="val 6220"/>
                </a:avLst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ko-KR" altLang="en-US" dirty="0">
                  <a:solidFill>
                    <a:srgbClr val="169888"/>
                  </a:solidFill>
                </a:endParaRPr>
              </a:p>
            </p:txBody>
          </p:sp>
        </p:grpSp>
        <p:sp>
          <p:nvSpPr>
            <p:cNvPr id="125" name="오른쪽 화살표[R] 124">
              <a:extLst>
                <a:ext uri="{FF2B5EF4-FFF2-40B4-BE49-F238E27FC236}">
                  <a16:creationId xmlns:a16="http://schemas.microsoft.com/office/drawing/2014/main" id="{FFA72B3F-9CE3-5E4C-A745-90154E4B6239}"/>
                </a:ext>
              </a:extLst>
            </p:cNvPr>
            <p:cNvSpPr/>
            <p:nvPr/>
          </p:nvSpPr>
          <p:spPr>
            <a:xfrm>
              <a:off x="3428887" y="1776822"/>
              <a:ext cx="141387" cy="208184"/>
            </a:xfrm>
            <a:prstGeom prst="rightArrow">
              <a:avLst/>
            </a:prstGeom>
            <a:solidFill>
              <a:srgbClr val="169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FF6E10CD-9DE3-444D-BFA7-29F1823A60A9}"/>
              </a:ext>
            </a:extLst>
          </p:cNvPr>
          <p:cNvGrpSpPr/>
          <p:nvPr/>
        </p:nvGrpSpPr>
        <p:grpSpPr>
          <a:xfrm rot="16200000">
            <a:off x="5515736" y="1463566"/>
            <a:ext cx="602872" cy="608133"/>
            <a:chOff x="3173244" y="1571504"/>
            <a:chExt cx="602872" cy="608133"/>
          </a:xfrm>
        </p:grpSpPr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8A7DFF00-9B35-5449-9EE1-0F4B4AC69011}"/>
                </a:ext>
              </a:extLst>
            </p:cNvPr>
            <p:cNvGrpSpPr/>
            <p:nvPr/>
          </p:nvGrpSpPr>
          <p:grpSpPr>
            <a:xfrm>
              <a:off x="3173244" y="1571504"/>
              <a:ext cx="602872" cy="608133"/>
              <a:chOff x="3173244" y="1571504"/>
              <a:chExt cx="602872" cy="608133"/>
            </a:xfrm>
          </p:grpSpPr>
          <p:sp>
            <p:nvSpPr>
              <p:cNvPr id="132" name="모서리가 둥근 직사각형 131">
                <a:extLst>
                  <a:ext uri="{FF2B5EF4-FFF2-40B4-BE49-F238E27FC236}">
                    <a16:creationId xmlns:a16="http://schemas.microsoft.com/office/drawing/2014/main" id="{738D34AA-3007-AF4E-A7F2-60105C8801ED}"/>
                  </a:ext>
                </a:extLst>
              </p:cNvPr>
              <p:cNvSpPr/>
              <p:nvPr/>
            </p:nvSpPr>
            <p:spPr>
              <a:xfrm>
                <a:off x="3173244" y="1571505"/>
                <a:ext cx="432630" cy="271732"/>
              </a:xfrm>
              <a:prstGeom prst="roundRect">
                <a:avLst>
                  <a:gd name="adj" fmla="val 6220"/>
                </a:avLst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ko-KR" altLang="en-US" dirty="0">
                  <a:solidFill>
                    <a:srgbClr val="169888"/>
                  </a:solidFill>
                </a:endParaRPr>
              </a:p>
            </p:txBody>
          </p:sp>
          <p:sp>
            <p:nvSpPr>
              <p:cNvPr id="133" name="모서리가 둥근 직사각형 132">
                <a:extLst>
                  <a:ext uri="{FF2B5EF4-FFF2-40B4-BE49-F238E27FC236}">
                    <a16:creationId xmlns:a16="http://schemas.microsoft.com/office/drawing/2014/main" id="{EA7F7058-DB67-974B-8A79-2BF7908B61E3}"/>
                  </a:ext>
                </a:extLst>
              </p:cNvPr>
              <p:cNvSpPr/>
              <p:nvPr/>
            </p:nvSpPr>
            <p:spPr>
              <a:xfrm>
                <a:off x="3675351" y="1571504"/>
                <a:ext cx="100765" cy="608133"/>
              </a:xfrm>
              <a:prstGeom prst="roundRect">
                <a:avLst/>
              </a:prstGeom>
              <a:solidFill>
                <a:srgbClr val="169888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ko-KR" altLang="en-US" dirty="0">
                  <a:solidFill>
                    <a:srgbClr val="169888"/>
                  </a:solidFill>
                </a:endParaRPr>
              </a:p>
            </p:txBody>
          </p:sp>
          <p:sp>
            <p:nvSpPr>
              <p:cNvPr id="134" name="모서리가 둥근 직사각형 133">
                <a:extLst>
                  <a:ext uri="{FF2B5EF4-FFF2-40B4-BE49-F238E27FC236}">
                    <a16:creationId xmlns:a16="http://schemas.microsoft.com/office/drawing/2014/main" id="{0D4500CA-0F8C-DB4F-BBAE-2A740EA2A426}"/>
                  </a:ext>
                </a:extLst>
              </p:cNvPr>
              <p:cNvSpPr/>
              <p:nvPr/>
            </p:nvSpPr>
            <p:spPr>
              <a:xfrm>
                <a:off x="3173244" y="1905275"/>
                <a:ext cx="432630" cy="271732"/>
              </a:xfrm>
              <a:prstGeom prst="roundRect">
                <a:avLst>
                  <a:gd name="adj" fmla="val 6220"/>
                </a:avLst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ko-KR" altLang="en-US" dirty="0">
                  <a:solidFill>
                    <a:srgbClr val="169888"/>
                  </a:solidFill>
                </a:endParaRPr>
              </a:p>
            </p:txBody>
          </p:sp>
        </p:grpSp>
        <p:sp>
          <p:nvSpPr>
            <p:cNvPr id="131" name="오른쪽 화살표[R] 130">
              <a:extLst>
                <a:ext uri="{FF2B5EF4-FFF2-40B4-BE49-F238E27FC236}">
                  <a16:creationId xmlns:a16="http://schemas.microsoft.com/office/drawing/2014/main" id="{96C3B843-EA14-8D41-A956-B1B628F66B88}"/>
                </a:ext>
              </a:extLst>
            </p:cNvPr>
            <p:cNvSpPr/>
            <p:nvPr/>
          </p:nvSpPr>
          <p:spPr>
            <a:xfrm>
              <a:off x="3428887" y="1776822"/>
              <a:ext cx="141387" cy="208184"/>
            </a:xfrm>
            <a:prstGeom prst="rightArrow">
              <a:avLst/>
            </a:prstGeom>
            <a:solidFill>
              <a:srgbClr val="169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A6C97469-BA6A-5445-B66E-BA04812B3B23}"/>
              </a:ext>
            </a:extLst>
          </p:cNvPr>
          <p:cNvSpPr/>
          <p:nvPr/>
        </p:nvSpPr>
        <p:spPr>
          <a:xfrm>
            <a:off x="2549994" y="3465512"/>
            <a:ext cx="187287" cy="18728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/>
          </a:p>
        </p:txBody>
      </p: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3109EA80-06E4-3148-8DAB-ABDCA5B39901}"/>
              </a:ext>
            </a:extLst>
          </p:cNvPr>
          <p:cNvSpPr/>
          <p:nvPr/>
        </p:nvSpPr>
        <p:spPr>
          <a:xfrm>
            <a:off x="2805628" y="3465512"/>
            <a:ext cx="187287" cy="18728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B293DBF5-0459-AA48-9E3F-72844E5E2F1C}"/>
              </a:ext>
            </a:extLst>
          </p:cNvPr>
          <p:cNvSpPr/>
          <p:nvPr/>
        </p:nvSpPr>
        <p:spPr>
          <a:xfrm>
            <a:off x="2805628" y="3695792"/>
            <a:ext cx="187287" cy="18728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9" name="모서리가 둥근 직사각형 58">
            <a:extLst>
              <a:ext uri="{FF2B5EF4-FFF2-40B4-BE49-F238E27FC236}">
                <a16:creationId xmlns:a16="http://schemas.microsoft.com/office/drawing/2014/main" id="{426A63C8-20A1-6A4C-96D7-F5813BF6ADF8}"/>
              </a:ext>
            </a:extLst>
          </p:cNvPr>
          <p:cNvSpPr/>
          <p:nvPr/>
        </p:nvSpPr>
        <p:spPr>
          <a:xfrm>
            <a:off x="2549994" y="3695792"/>
            <a:ext cx="187287" cy="18728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/>
          </a:p>
        </p:txBody>
      </p:sp>
      <p:sp>
        <p:nvSpPr>
          <p:cNvPr id="62" name="모서리가 둥근 직사각형 61">
            <a:extLst>
              <a:ext uri="{FF2B5EF4-FFF2-40B4-BE49-F238E27FC236}">
                <a16:creationId xmlns:a16="http://schemas.microsoft.com/office/drawing/2014/main" id="{20A9EC4F-6C00-BF4E-A827-F83A690FDA8C}"/>
              </a:ext>
            </a:extLst>
          </p:cNvPr>
          <p:cNvSpPr/>
          <p:nvPr/>
        </p:nvSpPr>
        <p:spPr>
          <a:xfrm>
            <a:off x="3186034" y="3398446"/>
            <a:ext cx="593677" cy="5730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3" name="모서리가 둥근 직사각형 62">
            <a:extLst>
              <a:ext uri="{FF2B5EF4-FFF2-40B4-BE49-F238E27FC236}">
                <a16:creationId xmlns:a16="http://schemas.microsoft.com/office/drawing/2014/main" id="{426B3D58-31E9-C844-AB5A-A6E9B6844B4B}"/>
              </a:ext>
            </a:extLst>
          </p:cNvPr>
          <p:cNvSpPr/>
          <p:nvPr/>
        </p:nvSpPr>
        <p:spPr>
          <a:xfrm>
            <a:off x="3258959" y="3465512"/>
            <a:ext cx="187287" cy="18728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4" name="모서리가 둥근 직사각형 63">
            <a:extLst>
              <a:ext uri="{FF2B5EF4-FFF2-40B4-BE49-F238E27FC236}">
                <a16:creationId xmlns:a16="http://schemas.microsoft.com/office/drawing/2014/main" id="{BE7C2BF4-8503-1145-9B30-D9B2B98F9974}"/>
              </a:ext>
            </a:extLst>
          </p:cNvPr>
          <p:cNvSpPr/>
          <p:nvPr/>
        </p:nvSpPr>
        <p:spPr>
          <a:xfrm>
            <a:off x="3514593" y="3465512"/>
            <a:ext cx="187287" cy="18728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/>
          </a:p>
        </p:txBody>
      </p:sp>
      <p:sp>
        <p:nvSpPr>
          <p:cNvPr id="65" name="모서리가 둥근 직사각형 64">
            <a:extLst>
              <a:ext uri="{FF2B5EF4-FFF2-40B4-BE49-F238E27FC236}">
                <a16:creationId xmlns:a16="http://schemas.microsoft.com/office/drawing/2014/main" id="{B7204B44-F306-FB41-B392-E46EC37D40FC}"/>
              </a:ext>
            </a:extLst>
          </p:cNvPr>
          <p:cNvSpPr/>
          <p:nvPr/>
        </p:nvSpPr>
        <p:spPr>
          <a:xfrm>
            <a:off x="3514593" y="3695792"/>
            <a:ext cx="187287" cy="18728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/>
          </a:p>
        </p:txBody>
      </p:sp>
      <p:sp>
        <p:nvSpPr>
          <p:cNvPr id="68" name="모서리가 둥근 직사각형 67">
            <a:extLst>
              <a:ext uri="{FF2B5EF4-FFF2-40B4-BE49-F238E27FC236}">
                <a16:creationId xmlns:a16="http://schemas.microsoft.com/office/drawing/2014/main" id="{F2C270DB-AB26-A44E-AEA5-99EB3CCC18DE}"/>
              </a:ext>
            </a:extLst>
          </p:cNvPr>
          <p:cNvSpPr/>
          <p:nvPr/>
        </p:nvSpPr>
        <p:spPr>
          <a:xfrm>
            <a:off x="3258959" y="3695792"/>
            <a:ext cx="187287" cy="18728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9" name="모서리가 둥근 직사각형 68">
            <a:extLst>
              <a:ext uri="{FF2B5EF4-FFF2-40B4-BE49-F238E27FC236}">
                <a16:creationId xmlns:a16="http://schemas.microsoft.com/office/drawing/2014/main" id="{84033DE7-9398-C646-B4F9-2AC680B2615B}"/>
              </a:ext>
            </a:extLst>
          </p:cNvPr>
          <p:cNvSpPr/>
          <p:nvPr/>
        </p:nvSpPr>
        <p:spPr>
          <a:xfrm>
            <a:off x="3882792" y="3398446"/>
            <a:ext cx="593677" cy="5730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0" name="모서리가 둥근 직사각형 69">
            <a:extLst>
              <a:ext uri="{FF2B5EF4-FFF2-40B4-BE49-F238E27FC236}">
                <a16:creationId xmlns:a16="http://schemas.microsoft.com/office/drawing/2014/main" id="{2921E529-8B99-9E43-994F-E8C4817BB849}"/>
              </a:ext>
            </a:extLst>
          </p:cNvPr>
          <p:cNvSpPr/>
          <p:nvPr/>
        </p:nvSpPr>
        <p:spPr>
          <a:xfrm>
            <a:off x="3955717" y="3465512"/>
            <a:ext cx="187287" cy="18728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/>
          </a:p>
        </p:txBody>
      </p:sp>
      <p:sp>
        <p:nvSpPr>
          <p:cNvPr id="71" name="모서리가 둥근 직사각형 70">
            <a:extLst>
              <a:ext uri="{FF2B5EF4-FFF2-40B4-BE49-F238E27FC236}">
                <a16:creationId xmlns:a16="http://schemas.microsoft.com/office/drawing/2014/main" id="{92AFDDAA-C52E-E44B-B193-0F1FA2E44F1E}"/>
              </a:ext>
            </a:extLst>
          </p:cNvPr>
          <p:cNvSpPr/>
          <p:nvPr/>
        </p:nvSpPr>
        <p:spPr>
          <a:xfrm>
            <a:off x="4211351" y="3465512"/>
            <a:ext cx="187287" cy="18728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/>
          </a:p>
        </p:txBody>
      </p:sp>
      <p:sp>
        <p:nvSpPr>
          <p:cNvPr id="72" name="모서리가 둥근 직사각형 71">
            <a:extLst>
              <a:ext uri="{FF2B5EF4-FFF2-40B4-BE49-F238E27FC236}">
                <a16:creationId xmlns:a16="http://schemas.microsoft.com/office/drawing/2014/main" id="{D3C4631D-3B69-1E4F-8C0D-189017D71E33}"/>
              </a:ext>
            </a:extLst>
          </p:cNvPr>
          <p:cNvSpPr/>
          <p:nvPr/>
        </p:nvSpPr>
        <p:spPr>
          <a:xfrm>
            <a:off x="4211351" y="3695792"/>
            <a:ext cx="187287" cy="18728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3" name="모서리가 둥근 직사각형 72">
            <a:extLst>
              <a:ext uri="{FF2B5EF4-FFF2-40B4-BE49-F238E27FC236}">
                <a16:creationId xmlns:a16="http://schemas.microsoft.com/office/drawing/2014/main" id="{7B92DFB4-685B-A94B-BC79-E00E4162EF10}"/>
              </a:ext>
            </a:extLst>
          </p:cNvPr>
          <p:cNvSpPr/>
          <p:nvPr/>
        </p:nvSpPr>
        <p:spPr>
          <a:xfrm>
            <a:off x="3955717" y="3695792"/>
            <a:ext cx="187287" cy="18728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4" name="모서리가 둥근 직사각형 73">
            <a:extLst>
              <a:ext uri="{FF2B5EF4-FFF2-40B4-BE49-F238E27FC236}">
                <a16:creationId xmlns:a16="http://schemas.microsoft.com/office/drawing/2014/main" id="{6268BEA5-C66E-1C42-A3D2-EB73E6BC1597}"/>
              </a:ext>
            </a:extLst>
          </p:cNvPr>
          <p:cNvSpPr/>
          <p:nvPr/>
        </p:nvSpPr>
        <p:spPr>
          <a:xfrm>
            <a:off x="4538007" y="3398446"/>
            <a:ext cx="593677" cy="5730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5" name="모서리가 둥근 직사각형 74">
            <a:extLst>
              <a:ext uri="{FF2B5EF4-FFF2-40B4-BE49-F238E27FC236}">
                <a16:creationId xmlns:a16="http://schemas.microsoft.com/office/drawing/2014/main" id="{7FFF7EE6-FECB-314E-A1C9-20B20870958A}"/>
              </a:ext>
            </a:extLst>
          </p:cNvPr>
          <p:cNvSpPr/>
          <p:nvPr/>
        </p:nvSpPr>
        <p:spPr>
          <a:xfrm>
            <a:off x="4610932" y="3465512"/>
            <a:ext cx="187287" cy="18728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6" name="모서리가 둥근 직사각형 75">
            <a:extLst>
              <a:ext uri="{FF2B5EF4-FFF2-40B4-BE49-F238E27FC236}">
                <a16:creationId xmlns:a16="http://schemas.microsoft.com/office/drawing/2014/main" id="{CFE6482E-E16F-AF42-B335-90311074CA7E}"/>
              </a:ext>
            </a:extLst>
          </p:cNvPr>
          <p:cNvSpPr/>
          <p:nvPr/>
        </p:nvSpPr>
        <p:spPr>
          <a:xfrm>
            <a:off x="4866566" y="3465512"/>
            <a:ext cx="187287" cy="18728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7" name="모서리가 둥근 직사각형 76">
            <a:extLst>
              <a:ext uri="{FF2B5EF4-FFF2-40B4-BE49-F238E27FC236}">
                <a16:creationId xmlns:a16="http://schemas.microsoft.com/office/drawing/2014/main" id="{0895DD7B-33FA-5343-A5F4-F10E5749A95B}"/>
              </a:ext>
            </a:extLst>
          </p:cNvPr>
          <p:cNvSpPr/>
          <p:nvPr/>
        </p:nvSpPr>
        <p:spPr>
          <a:xfrm>
            <a:off x="4866566" y="3695792"/>
            <a:ext cx="187287" cy="18728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/>
          </a:p>
        </p:txBody>
      </p:sp>
      <p:sp>
        <p:nvSpPr>
          <p:cNvPr id="78" name="모서리가 둥근 직사각형 77">
            <a:extLst>
              <a:ext uri="{FF2B5EF4-FFF2-40B4-BE49-F238E27FC236}">
                <a16:creationId xmlns:a16="http://schemas.microsoft.com/office/drawing/2014/main" id="{8CB31CDC-03DF-4D4D-86AD-0B576D34C20A}"/>
              </a:ext>
            </a:extLst>
          </p:cNvPr>
          <p:cNvSpPr/>
          <p:nvPr/>
        </p:nvSpPr>
        <p:spPr>
          <a:xfrm>
            <a:off x="4610932" y="3695792"/>
            <a:ext cx="187287" cy="18728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/>
          </a:p>
        </p:txBody>
      </p:sp>
      <p:sp>
        <p:nvSpPr>
          <p:cNvPr id="79" name="모서리가 둥근 직사각형 78">
            <a:extLst>
              <a:ext uri="{FF2B5EF4-FFF2-40B4-BE49-F238E27FC236}">
                <a16:creationId xmlns:a16="http://schemas.microsoft.com/office/drawing/2014/main" id="{78C2A883-18E3-FE40-B828-CE140AF4FD9E}"/>
              </a:ext>
            </a:extLst>
          </p:cNvPr>
          <p:cNvSpPr/>
          <p:nvPr/>
        </p:nvSpPr>
        <p:spPr>
          <a:xfrm>
            <a:off x="5513106" y="3398446"/>
            <a:ext cx="593677" cy="5730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0" name="모서리가 둥근 직사각형 79">
            <a:extLst>
              <a:ext uri="{FF2B5EF4-FFF2-40B4-BE49-F238E27FC236}">
                <a16:creationId xmlns:a16="http://schemas.microsoft.com/office/drawing/2014/main" id="{E4C01135-67A9-E146-9F8F-C37685F579B5}"/>
              </a:ext>
            </a:extLst>
          </p:cNvPr>
          <p:cNvSpPr/>
          <p:nvPr/>
        </p:nvSpPr>
        <p:spPr>
          <a:xfrm>
            <a:off x="5586031" y="3465512"/>
            <a:ext cx="187287" cy="18728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/>
          </a:p>
        </p:txBody>
      </p:sp>
      <p:sp>
        <p:nvSpPr>
          <p:cNvPr id="81" name="모서리가 둥근 직사각형 80">
            <a:extLst>
              <a:ext uri="{FF2B5EF4-FFF2-40B4-BE49-F238E27FC236}">
                <a16:creationId xmlns:a16="http://schemas.microsoft.com/office/drawing/2014/main" id="{85F06861-2084-8440-8D96-30C907878007}"/>
              </a:ext>
            </a:extLst>
          </p:cNvPr>
          <p:cNvSpPr/>
          <p:nvPr/>
        </p:nvSpPr>
        <p:spPr>
          <a:xfrm>
            <a:off x="5841665" y="3465512"/>
            <a:ext cx="187287" cy="18728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2" name="모서리가 둥근 직사각형 81">
            <a:extLst>
              <a:ext uri="{FF2B5EF4-FFF2-40B4-BE49-F238E27FC236}">
                <a16:creationId xmlns:a16="http://schemas.microsoft.com/office/drawing/2014/main" id="{467AB143-BB6D-654E-9DB0-353FC560A1C9}"/>
              </a:ext>
            </a:extLst>
          </p:cNvPr>
          <p:cNvSpPr/>
          <p:nvPr/>
        </p:nvSpPr>
        <p:spPr>
          <a:xfrm>
            <a:off x="5841665" y="3695792"/>
            <a:ext cx="187287" cy="18728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3" name="모서리가 둥근 직사각형 82">
            <a:extLst>
              <a:ext uri="{FF2B5EF4-FFF2-40B4-BE49-F238E27FC236}">
                <a16:creationId xmlns:a16="http://schemas.microsoft.com/office/drawing/2014/main" id="{833AF38A-B07A-4C4A-9780-C5D36AA568F2}"/>
              </a:ext>
            </a:extLst>
          </p:cNvPr>
          <p:cNvSpPr/>
          <p:nvPr/>
        </p:nvSpPr>
        <p:spPr>
          <a:xfrm>
            <a:off x="5586031" y="3695792"/>
            <a:ext cx="187287" cy="18728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4" name="모서리가 둥근 직사각형 83">
            <a:extLst>
              <a:ext uri="{FF2B5EF4-FFF2-40B4-BE49-F238E27FC236}">
                <a16:creationId xmlns:a16="http://schemas.microsoft.com/office/drawing/2014/main" id="{0EE7335A-2924-C24C-952F-C992B99397C2}"/>
              </a:ext>
            </a:extLst>
          </p:cNvPr>
          <p:cNvSpPr/>
          <p:nvPr/>
        </p:nvSpPr>
        <p:spPr>
          <a:xfrm>
            <a:off x="6222071" y="3398446"/>
            <a:ext cx="593677" cy="5730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5" name="모서리가 둥근 직사각형 84">
            <a:extLst>
              <a:ext uri="{FF2B5EF4-FFF2-40B4-BE49-F238E27FC236}">
                <a16:creationId xmlns:a16="http://schemas.microsoft.com/office/drawing/2014/main" id="{7F1A7B88-9741-1E43-88B0-77E3486F33DC}"/>
              </a:ext>
            </a:extLst>
          </p:cNvPr>
          <p:cNvSpPr/>
          <p:nvPr/>
        </p:nvSpPr>
        <p:spPr>
          <a:xfrm>
            <a:off x="6294996" y="3465512"/>
            <a:ext cx="187287" cy="18728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6" name="모서리가 둥근 직사각형 85">
            <a:extLst>
              <a:ext uri="{FF2B5EF4-FFF2-40B4-BE49-F238E27FC236}">
                <a16:creationId xmlns:a16="http://schemas.microsoft.com/office/drawing/2014/main" id="{3546F7E7-9CDC-4344-835D-4A13AD019320}"/>
              </a:ext>
            </a:extLst>
          </p:cNvPr>
          <p:cNvSpPr/>
          <p:nvPr/>
        </p:nvSpPr>
        <p:spPr>
          <a:xfrm>
            <a:off x="6550630" y="3465512"/>
            <a:ext cx="187287" cy="18728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/>
          </a:p>
        </p:txBody>
      </p:sp>
      <p:sp>
        <p:nvSpPr>
          <p:cNvPr id="87" name="모서리가 둥근 직사각형 86">
            <a:extLst>
              <a:ext uri="{FF2B5EF4-FFF2-40B4-BE49-F238E27FC236}">
                <a16:creationId xmlns:a16="http://schemas.microsoft.com/office/drawing/2014/main" id="{BC28C906-968C-DC43-AADD-1BA778215709}"/>
              </a:ext>
            </a:extLst>
          </p:cNvPr>
          <p:cNvSpPr/>
          <p:nvPr/>
        </p:nvSpPr>
        <p:spPr>
          <a:xfrm>
            <a:off x="6550630" y="3695792"/>
            <a:ext cx="187287" cy="18728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8" name="모서리가 둥근 직사각형 87">
            <a:extLst>
              <a:ext uri="{FF2B5EF4-FFF2-40B4-BE49-F238E27FC236}">
                <a16:creationId xmlns:a16="http://schemas.microsoft.com/office/drawing/2014/main" id="{193B5C65-E566-6545-8AD2-24AAB074D4F7}"/>
              </a:ext>
            </a:extLst>
          </p:cNvPr>
          <p:cNvSpPr/>
          <p:nvPr/>
        </p:nvSpPr>
        <p:spPr>
          <a:xfrm>
            <a:off x="6294996" y="3695792"/>
            <a:ext cx="187287" cy="18728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11" name="모서리가 둥근 직사각형 110">
            <a:extLst>
              <a:ext uri="{FF2B5EF4-FFF2-40B4-BE49-F238E27FC236}">
                <a16:creationId xmlns:a16="http://schemas.microsoft.com/office/drawing/2014/main" id="{EC8F55D8-810C-464D-801D-B2D42095CE9E}"/>
              </a:ext>
            </a:extLst>
          </p:cNvPr>
          <p:cNvSpPr/>
          <p:nvPr/>
        </p:nvSpPr>
        <p:spPr>
          <a:xfrm>
            <a:off x="6918829" y="3398446"/>
            <a:ext cx="593677" cy="5730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2" name="모서리가 둥근 직사각형 111">
            <a:extLst>
              <a:ext uri="{FF2B5EF4-FFF2-40B4-BE49-F238E27FC236}">
                <a16:creationId xmlns:a16="http://schemas.microsoft.com/office/drawing/2014/main" id="{4DB1F614-AB18-204A-A8AE-FA300CEC656E}"/>
              </a:ext>
            </a:extLst>
          </p:cNvPr>
          <p:cNvSpPr/>
          <p:nvPr/>
        </p:nvSpPr>
        <p:spPr>
          <a:xfrm>
            <a:off x="6991754" y="3465512"/>
            <a:ext cx="187287" cy="18728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13" name="모서리가 둥근 직사각형 112">
            <a:extLst>
              <a:ext uri="{FF2B5EF4-FFF2-40B4-BE49-F238E27FC236}">
                <a16:creationId xmlns:a16="http://schemas.microsoft.com/office/drawing/2014/main" id="{F17A2E6F-EC96-284E-A93E-D003E46BCC69}"/>
              </a:ext>
            </a:extLst>
          </p:cNvPr>
          <p:cNvSpPr/>
          <p:nvPr/>
        </p:nvSpPr>
        <p:spPr>
          <a:xfrm>
            <a:off x="7247388" y="3465512"/>
            <a:ext cx="187287" cy="18728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14" name="모서리가 둥근 직사각형 113">
            <a:extLst>
              <a:ext uri="{FF2B5EF4-FFF2-40B4-BE49-F238E27FC236}">
                <a16:creationId xmlns:a16="http://schemas.microsoft.com/office/drawing/2014/main" id="{889FEE70-A240-9246-8FF7-A3EAD18E0551}"/>
              </a:ext>
            </a:extLst>
          </p:cNvPr>
          <p:cNvSpPr/>
          <p:nvPr/>
        </p:nvSpPr>
        <p:spPr>
          <a:xfrm>
            <a:off x="7247388" y="3695792"/>
            <a:ext cx="187287" cy="18728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15" name="모서리가 둥근 직사각형 114">
            <a:extLst>
              <a:ext uri="{FF2B5EF4-FFF2-40B4-BE49-F238E27FC236}">
                <a16:creationId xmlns:a16="http://schemas.microsoft.com/office/drawing/2014/main" id="{11745E9F-87BB-C046-BA78-16A28B6DF633}"/>
              </a:ext>
            </a:extLst>
          </p:cNvPr>
          <p:cNvSpPr/>
          <p:nvPr/>
        </p:nvSpPr>
        <p:spPr>
          <a:xfrm>
            <a:off x="6991754" y="3695792"/>
            <a:ext cx="187287" cy="18728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/>
          </a:p>
        </p:txBody>
      </p:sp>
      <p:sp>
        <p:nvSpPr>
          <p:cNvPr id="116" name="모서리가 둥근 직사각형 115">
            <a:extLst>
              <a:ext uri="{FF2B5EF4-FFF2-40B4-BE49-F238E27FC236}">
                <a16:creationId xmlns:a16="http://schemas.microsoft.com/office/drawing/2014/main" id="{4486DD9E-40C8-C44B-9D96-7AD5E66A860F}"/>
              </a:ext>
            </a:extLst>
          </p:cNvPr>
          <p:cNvSpPr/>
          <p:nvPr/>
        </p:nvSpPr>
        <p:spPr>
          <a:xfrm>
            <a:off x="7574044" y="3398446"/>
            <a:ext cx="593677" cy="5730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5" name="모서리가 둥근 직사각형 134">
            <a:extLst>
              <a:ext uri="{FF2B5EF4-FFF2-40B4-BE49-F238E27FC236}">
                <a16:creationId xmlns:a16="http://schemas.microsoft.com/office/drawing/2014/main" id="{ED159D60-F505-2D4A-BC86-97C80070AA54}"/>
              </a:ext>
            </a:extLst>
          </p:cNvPr>
          <p:cNvSpPr/>
          <p:nvPr/>
        </p:nvSpPr>
        <p:spPr>
          <a:xfrm>
            <a:off x="7646969" y="3465512"/>
            <a:ext cx="187287" cy="18728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36" name="모서리가 둥근 직사각형 135">
            <a:extLst>
              <a:ext uri="{FF2B5EF4-FFF2-40B4-BE49-F238E27FC236}">
                <a16:creationId xmlns:a16="http://schemas.microsoft.com/office/drawing/2014/main" id="{53C73EB6-CCFA-8946-8932-0F5D870E35A8}"/>
              </a:ext>
            </a:extLst>
          </p:cNvPr>
          <p:cNvSpPr/>
          <p:nvPr/>
        </p:nvSpPr>
        <p:spPr>
          <a:xfrm>
            <a:off x="7902603" y="3465512"/>
            <a:ext cx="187287" cy="18728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37" name="모서리가 둥근 직사각형 136">
            <a:extLst>
              <a:ext uri="{FF2B5EF4-FFF2-40B4-BE49-F238E27FC236}">
                <a16:creationId xmlns:a16="http://schemas.microsoft.com/office/drawing/2014/main" id="{21F84425-2176-0247-BE6E-A189364ED0EF}"/>
              </a:ext>
            </a:extLst>
          </p:cNvPr>
          <p:cNvSpPr/>
          <p:nvPr/>
        </p:nvSpPr>
        <p:spPr>
          <a:xfrm>
            <a:off x="7902603" y="3695792"/>
            <a:ext cx="187287" cy="18728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/>
          </a:p>
        </p:txBody>
      </p:sp>
      <p:sp>
        <p:nvSpPr>
          <p:cNvPr id="138" name="모서리가 둥근 직사각형 137">
            <a:extLst>
              <a:ext uri="{FF2B5EF4-FFF2-40B4-BE49-F238E27FC236}">
                <a16:creationId xmlns:a16="http://schemas.microsoft.com/office/drawing/2014/main" id="{DBA61518-D69F-8C4D-9620-6A0C5C1D759C}"/>
              </a:ext>
            </a:extLst>
          </p:cNvPr>
          <p:cNvSpPr/>
          <p:nvPr/>
        </p:nvSpPr>
        <p:spPr>
          <a:xfrm>
            <a:off x="7646969" y="3695792"/>
            <a:ext cx="187287" cy="18728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39" name="모서리가 둥근 직사각형 138">
            <a:extLst>
              <a:ext uri="{FF2B5EF4-FFF2-40B4-BE49-F238E27FC236}">
                <a16:creationId xmlns:a16="http://schemas.microsoft.com/office/drawing/2014/main" id="{A2E81118-BEB9-CF44-9F1D-7D4FA6D9DEA9}"/>
              </a:ext>
            </a:extLst>
          </p:cNvPr>
          <p:cNvSpPr/>
          <p:nvPr/>
        </p:nvSpPr>
        <p:spPr>
          <a:xfrm>
            <a:off x="1804176" y="3398446"/>
            <a:ext cx="593677" cy="5730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0" name="모서리가 둥근 직사각형 139">
            <a:extLst>
              <a:ext uri="{FF2B5EF4-FFF2-40B4-BE49-F238E27FC236}">
                <a16:creationId xmlns:a16="http://schemas.microsoft.com/office/drawing/2014/main" id="{18367A56-5088-B14C-8E2D-E83D56822671}"/>
              </a:ext>
            </a:extLst>
          </p:cNvPr>
          <p:cNvSpPr/>
          <p:nvPr/>
        </p:nvSpPr>
        <p:spPr>
          <a:xfrm>
            <a:off x="1877101" y="3465512"/>
            <a:ext cx="187287" cy="18728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1" name="모서리가 둥근 직사각형 140">
            <a:extLst>
              <a:ext uri="{FF2B5EF4-FFF2-40B4-BE49-F238E27FC236}">
                <a16:creationId xmlns:a16="http://schemas.microsoft.com/office/drawing/2014/main" id="{4A8D78DE-8740-674C-A5B0-729F4CB5F652}"/>
              </a:ext>
            </a:extLst>
          </p:cNvPr>
          <p:cNvSpPr/>
          <p:nvPr/>
        </p:nvSpPr>
        <p:spPr>
          <a:xfrm>
            <a:off x="2132735" y="3465512"/>
            <a:ext cx="187287" cy="18728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/>
          </a:p>
        </p:txBody>
      </p:sp>
      <p:sp>
        <p:nvSpPr>
          <p:cNvPr id="142" name="모서리가 둥근 직사각형 141">
            <a:extLst>
              <a:ext uri="{FF2B5EF4-FFF2-40B4-BE49-F238E27FC236}">
                <a16:creationId xmlns:a16="http://schemas.microsoft.com/office/drawing/2014/main" id="{AD3F5E3C-6ED5-2E47-A90E-104491746424}"/>
              </a:ext>
            </a:extLst>
          </p:cNvPr>
          <p:cNvSpPr/>
          <p:nvPr/>
        </p:nvSpPr>
        <p:spPr>
          <a:xfrm>
            <a:off x="2132735" y="3695792"/>
            <a:ext cx="187287" cy="18728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/>
          </a:p>
        </p:txBody>
      </p:sp>
      <p:sp>
        <p:nvSpPr>
          <p:cNvPr id="143" name="모서리가 둥근 직사각형 142">
            <a:extLst>
              <a:ext uri="{FF2B5EF4-FFF2-40B4-BE49-F238E27FC236}">
                <a16:creationId xmlns:a16="http://schemas.microsoft.com/office/drawing/2014/main" id="{8EB21487-CA17-5749-B23A-95C6F61A7832}"/>
              </a:ext>
            </a:extLst>
          </p:cNvPr>
          <p:cNvSpPr/>
          <p:nvPr/>
        </p:nvSpPr>
        <p:spPr>
          <a:xfrm>
            <a:off x="1877101" y="3695792"/>
            <a:ext cx="187287" cy="18728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4356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0</Words>
  <Application>Microsoft Macintosh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TaeHyun</dc:creator>
  <cp:lastModifiedBy>KIM TaeHyun</cp:lastModifiedBy>
  <cp:revision>6</cp:revision>
  <dcterms:created xsi:type="dcterms:W3CDTF">2018-08-30T05:05:18Z</dcterms:created>
  <dcterms:modified xsi:type="dcterms:W3CDTF">2018-08-30T11:34:48Z</dcterms:modified>
</cp:coreProperties>
</file>