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4927"/>
            <a:ext cx="1526146" cy="763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uyhqfnH_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6"/>
            <a:ext cx="7543800" cy="1884217"/>
          </a:xfrm>
        </p:spPr>
        <p:txBody>
          <a:bodyPr/>
          <a:lstStyle/>
          <a:p>
            <a:r>
              <a:rPr lang="en-US" b="1" dirty="0"/>
              <a:t>Group </a:t>
            </a:r>
            <a:r>
              <a:rPr lang="en-US" b="1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Anyone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7184"/>
            <a:ext cx="6461760" cy="2321616"/>
          </a:xfrm>
        </p:spPr>
        <p:txBody>
          <a:bodyPr>
            <a:normAutofit/>
          </a:bodyPr>
          <a:lstStyle/>
          <a:p>
            <a:r>
              <a:rPr lang="en-US" b="1" dirty="0" smtClean="0"/>
              <a:t>Rahul </a:t>
            </a:r>
            <a:r>
              <a:rPr lang="en-US" b="1" dirty="0" err="1" smtClean="0"/>
              <a:t>Bobhate</a:t>
            </a:r>
            <a:r>
              <a:rPr lang="en-US" b="1" dirty="0" smtClean="0"/>
              <a:t>, </a:t>
            </a:r>
            <a:r>
              <a:rPr lang="en-US" b="1" dirty="0" err="1"/>
              <a:t>H</a:t>
            </a:r>
            <a:r>
              <a:rPr lang="en-US" b="1" dirty="0" err="1" smtClean="0"/>
              <a:t>iranava</a:t>
            </a:r>
            <a:r>
              <a:rPr lang="en-US" b="1" dirty="0" smtClean="0"/>
              <a:t> Das, </a:t>
            </a:r>
            <a:r>
              <a:rPr lang="en-US" b="1" dirty="0" err="1" smtClean="0"/>
              <a:t>Sharique</a:t>
            </a:r>
            <a:r>
              <a:rPr lang="en-US" b="1" dirty="0" smtClean="0"/>
              <a:t> Hussain, Hamza Karachiwala, </a:t>
            </a:r>
            <a:r>
              <a:rPr lang="en-US" b="1" dirty="0" err="1" smtClean="0"/>
              <a:t>Suryansh</a:t>
            </a:r>
            <a:r>
              <a:rPr lang="en-US" b="1" dirty="0" smtClean="0"/>
              <a:t> Singh</a:t>
            </a:r>
          </a:p>
          <a:p>
            <a:endParaRPr lang="en-US" b="1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8932" y="1033145"/>
            <a:ext cx="897255" cy="871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宋体"/>
                <a:cs typeface="Times New Roman"/>
              </a:rPr>
              <a:t>Project Logo here</a:t>
            </a:r>
            <a:endParaRPr lang="en-US" sz="1050" kern="100" dirty="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idea: 1-2 slides</a:t>
            </a:r>
          </a:p>
          <a:p>
            <a:pPr lvl="1"/>
            <a:r>
              <a:rPr lang="en-US" dirty="0" smtClean="0"/>
              <a:t>What problem are you trying to address</a:t>
            </a:r>
          </a:p>
          <a:p>
            <a:pPr lvl="1"/>
            <a:r>
              <a:rPr lang="en-US" dirty="0" smtClean="0"/>
              <a:t>What is the idea of your solution</a:t>
            </a:r>
          </a:p>
          <a:p>
            <a:r>
              <a:rPr lang="en-US" dirty="0" smtClean="0"/>
              <a:t>Used Technology: 1 slide</a:t>
            </a:r>
          </a:p>
          <a:p>
            <a:r>
              <a:rPr lang="en-US" dirty="0" smtClean="0"/>
              <a:t>Architecture of the solution: 1 slide (pictorial)</a:t>
            </a:r>
          </a:p>
          <a:p>
            <a:r>
              <a:rPr lang="en-US" dirty="0" smtClean="0"/>
              <a:t>Any assets to showcase your project (photos, etc.): 1 slide</a:t>
            </a:r>
          </a:p>
          <a:p>
            <a:r>
              <a:rPr lang="en-US" dirty="0" smtClean="0"/>
              <a:t>What works? And What does not?  1 slide</a:t>
            </a:r>
          </a:p>
          <a:p>
            <a:r>
              <a:rPr lang="en-US" dirty="0" smtClean="0"/>
              <a:t>What business model may be utilized in connection with your project? (how can money be made from your idea?) 1 slide</a:t>
            </a:r>
          </a:p>
          <a:p>
            <a:r>
              <a:rPr lang="en-US" dirty="0" smtClean="0"/>
              <a:t>Finally, 2 min </a:t>
            </a:r>
            <a:r>
              <a:rPr lang="en-US" smtClean="0"/>
              <a:t>high quality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Confused at library entrance</a:t>
            </a:r>
          </a:p>
          <a:p>
            <a:r>
              <a:rPr lang="en-US" sz="3200" dirty="0" smtClean="0"/>
              <a:t>Looking for friends</a:t>
            </a:r>
          </a:p>
          <a:p>
            <a:r>
              <a:rPr lang="en-US" sz="3200" dirty="0" smtClean="0"/>
              <a:t>Looking for place</a:t>
            </a:r>
          </a:p>
          <a:p>
            <a:r>
              <a:rPr lang="en-US" sz="3200" dirty="0" smtClean="0"/>
              <a:t>Need help with a course</a:t>
            </a:r>
          </a:p>
          <a:p>
            <a:r>
              <a:rPr lang="en-US" sz="3200" dirty="0" smtClean="0"/>
              <a:t>Hate relying on WhatsApp replies (only getting blue ticks)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362">
            <a:off x="4285835" y="1830229"/>
            <a:ext cx="4082418" cy="4002213"/>
          </a:xfrm>
        </p:spPr>
      </p:pic>
    </p:spTree>
    <p:extLst>
      <p:ext uri="{BB962C8B-B14F-4D97-AF65-F5344CB8AC3E}">
        <p14:creationId xmlns:p14="http://schemas.microsoft.com/office/powerpoint/2010/main" val="29435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should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should tell us who is here</a:t>
            </a:r>
          </a:p>
          <a:p>
            <a:r>
              <a:rPr lang="en-US" sz="3600" dirty="0" smtClean="0"/>
              <a:t>It should tell us where there is place</a:t>
            </a:r>
          </a:p>
          <a:p>
            <a:r>
              <a:rPr lang="en-US" sz="3600" dirty="0" smtClean="0"/>
              <a:t>It should know about the study activities</a:t>
            </a:r>
          </a:p>
          <a:p>
            <a:r>
              <a:rPr lang="en-US" sz="3600" dirty="0" smtClean="0"/>
              <a:t>It should be able to guide us regarding this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Beacons for location and context</a:t>
            </a:r>
          </a:p>
          <a:p>
            <a:r>
              <a:rPr lang="en-US" dirty="0" err="1" smtClean="0"/>
              <a:t>Brillo</a:t>
            </a:r>
            <a:r>
              <a:rPr lang="en-US" dirty="0" smtClean="0"/>
              <a:t>-Weave duo for tracking footfall</a:t>
            </a:r>
          </a:p>
          <a:p>
            <a:r>
              <a:rPr lang="en-US" dirty="0" smtClean="0"/>
              <a:t>Cloud service to manage our data</a:t>
            </a:r>
          </a:p>
          <a:p>
            <a:r>
              <a:rPr lang="en-US" dirty="0" smtClean="0"/>
              <a:t>Mobile app as a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2474" y="1123950"/>
            <a:ext cx="6429375" cy="5334000"/>
            <a:chOff x="0" y="0"/>
            <a:chExt cx="6429375" cy="5334000"/>
          </a:xfrm>
        </p:grpSpPr>
        <p:sp>
          <p:nvSpPr>
            <p:cNvPr id="83" name="Flowchart: Magnetic Disk 82"/>
            <p:cNvSpPr/>
            <p:nvPr/>
          </p:nvSpPr>
          <p:spPr>
            <a:xfrm>
              <a:off x="5657850" y="438150"/>
              <a:ext cx="304800" cy="428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Cloud 83"/>
            <p:cNvSpPr/>
            <p:nvPr/>
          </p:nvSpPr>
          <p:spPr>
            <a:xfrm>
              <a:off x="4324350" y="314325"/>
              <a:ext cx="1190625" cy="5619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1743075" y="38100"/>
              <a:ext cx="1314450" cy="5905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200400" y="361950"/>
              <a:ext cx="942975" cy="20002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Round Diagonal Corner Rectangle 86"/>
            <p:cNvSpPr/>
            <p:nvPr/>
          </p:nvSpPr>
          <p:spPr>
            <a:xfrm>
              <a:off x="2076450" y="1190625"/>
              <a:ext cx="962025" cy="438150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2438400" y="695325"/>
              <a:ext cx="171450" cy="447675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Text Box 29"/>
            <p:cNvSpPr txBox="1"/>
            <p:nvPr/>
          </p:nvSpPr>
          <p:spPr>
            <a:xfrm>
              <a:off x="4514850" y="466725"/>
              <a:ext cx="63817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90" name="Text Box 30"/>
            <p:cNvSpPr txBox="1"/>
            <p:nvPr/>
          </p:nvSpPr>
          <p:spPr>
            <a:xfrm>
              <a:off x="5638800" y="971550"/>
              <a:ext cx="61912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SQL DB</a:t>
              </a:r>
            </a:p>
          </p:txBody>
        </p:sp>
        <p:sp>
          <p:nvSpPr>
            <p:cNvPr id="91" name="Text Box 193"/>
            <p:cNvSpPr txBox="1"/>
            <p:nvPr/>
          </p:nvSpPr>
          <p:spPr>
            <a:xfrm>
              <a:off x="3238500" y="0"/>
              <a:ext cx="914400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Weave API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0" y="933450"/>
              <a:ext cx="6429375" cy="4400550"/>
              <a:chOff x="0" y="0"/>
              <a:chExt cx="6429375" cy="4400550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1905000" y="942975"/>
                <a:ext cx="1381125" cy="61912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Bevel 93"/>
              <p:cNvSpPr/>
              <p:nvPr/>
            </p:nvSpPr>
            <p:spPr>
              <a:xfrm>
                <a:off x="4305300" y="2809875"/>
                <a:ext cx="1019175" cy="1590675"/>
              </a:xfrm>
              <a:prstGeom prst="bevel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Up-Down Arrow 94"/>
              <p:cNvSpPr/>
              <p:nvPr/>
            </p:nvSpPr>
            <p:spPr>
              <a:xfrm>
                <a:off x="4724400" y="0"/>
                <a:ext cx="209550" cy="2724150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Text Box 25"/>
              <p:cNvSpPr txBox="1"/>
              <p:nvPr/>
            </p:nvSpPr>
            <p:spPr>
              <a:xfrm>
                <a:off x="2152650" y="1143000"/>
                <a:ext cx="971550" cy="2476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Beacon Cloud</a:t>
                </a:r>
              </a:p>
            </p:txBody>
          </p:sp>
          <p:sp>
            <p:nvSpPr>
              <p:cNvPr id="97" name="Text Box 28"/>
              <p:cNvSpPr txBox="1"/>
              <p:nvPr/>
            </p:nvSpPr>
            <p:spPr>
              <a:xfrm>
                <a:off x="5429250" y="3419475"/>
                <a:ext cx="1000125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Mobile device</a:t>
                </a: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0" y="714375"/>
                <a:ext cx="4248150" cy="3186112"/>
                <a:chOff x="0" y="0"/>
                <a:chExt cx="4248150" cy="3186112"/>
              </a:xfrm>
            </p:grpSpPr>
            <p:sp>
              <p:nvSpPr>
                <p:cNvPr id="100" name="Right Arrow 99"/>
                <p:cNvSpPr/>
                <p:nvPr/>
              </p:nvSpPr>
              <p:spPr>
                <a:xfrm>
                  <a:off x="781050" y="457200"/>
                  <a:ext cx="1038225" cy="247650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238250" y="3086100"/>
                  <a:ext cx="3009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/>
                <p:nvPr/>
              </p:nvCxnSpPr>
              <p:spPr>
                <a:xfrm>
                  <a:off x="2543175" y="914400"/>
                  <a:ext cx="1657350" cy="183832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0" y="200025"/>
                  <a:ext cx="1162050" cy="2986087"/>
                  <a:chOff x="0" y="0"/>
                  <a:chExt cx="1162050" cy="2986087"/>
                </a:xfrm>
              </p:grpSpPr>
              <p:sp>
                <p:nvSpPr>
                  <p:cNvPr id="106" name="Folded Corner 105"/>
                  <p:cNvSpPr/>
                  <p:nvPr/>
                </p:nvSpPr>
                <p:spPr>
                  <a:xfrm>
                    <a:off x="0" y="0"/>
                    <a:ext cx="685800" cy="923925"/>
                  </a:xfrm>
                  <a:prstGeom prst="foldedCorne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lowchart: Display 106"/>
                  <p:cNvSpPr/>
                  <p:nvPr/>
                </p:nvSpPr>
                <p:spPr>
                  <a:xfrm rot="16200000">
                    <a:off x="638175" y="2590800"/>
                    <a:ext cx="447675" cy="342900"/>
                  </a:xfrm>
                  <a:prstGeom prst="flowChartDisplay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23"/>
                  <p:cNvSpPr txBox="1"/>
                  <p:nvPr/>
                </p:nvSpPr>
                <p:spPr>
                  <a:xfrm>
                    <a:off x="0" y="257175"/>
                    <a:ext cx="65722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API Tool</a:t>
                    </a:r>
                  </a:p>
                </p:txBody>
              </p:sp>
              <p:sp>
                <p:nvSpPr>
                  <p:cNvPr id="109" name="Text Box 24"/>
                  <p:cNvSpPr txBox="1"/>
                  <p:nvPr/>
                </p:nvSpPr>
                <p:spPr>
                  <a:xfrm>
                    <a:off x="476250" y="2162175"/>
                    <a:ext cx="6858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Beacon</a:t>
                    </a:r>
                  </a:p>
                </p:txBody>
              </p:sp>
            </p:grpSp>
            <p:sp>
              <p:nvSpPr>
                <p:cNvPr id="104" name="Text Box 192"/>
                <p:cNvSpPr txBox="1"/>
                <p:nvPr/>
              </p:nvSpPr>
              <p:spPr>
                <a:xfrm>
                  <a:off x="2486025" y="1628775"/>
                  <a:ext cx="781050" cy="3429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Nearby</a:t>
                  </a:r>
                </a:p>
              </p:txBody>
            </p:sp>
            <p:sp>
              <p:nvSpPr>
                <p:cNvPr id="105" name="Text Box 31"/>
                <p:cNvSpPr txBox="1"/>
                <p:nvPr/>
              </p:nvSpPr>
              <p:spPr>
                <a:xfrm>
                  <a:off x="809625" y="0"/>
                  <a:ext cx="914400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Proximity</a:t>
                  </a:r>
                </a:p>
              </p:txBody>
            </p:sp>
          </p:grpSp>
          <p:sp>
            <p:nvSpPr>
              <p:cNvPr id="99" name="Text Box 194"/>
              <p:cNvSpPr txBox="1"/>
              <p:nvPr/>
            </p:nvSpPr>
            <p:spPr>
              <a:xfrm>
                <a:off x="4991100" y="1133475"/>
                <a:ext cx="914400" cy="29527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Web Service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2905124" y="2371725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Brillo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7474" y="1271587"/>
            <a:ext cx="971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Weave Cloud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44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4366017"/>
              </p:ext>
            </p:extLst>
          </p:nvPr>
        </p:nvGraphicFramePr>
        <p:xfrm>
          <a:off x="457200" y="1536699"/>
          <a:ext cx="7288212" cy="418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04">
                  <a:extLst>
                    <a:ext uri="{9D8B030D-6E8A-4147-A177-3AD203B41FA5}">
                      <a16:colId xmlns:a16="http://schemas.microsoft.com/office/drawing/2014/main" val="2743192451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2284893646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1513409434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38760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BEACONS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data associated with attachments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space beacons – would need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3940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BRILLO-WEAVE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our cloud service with Weave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sensors instead</a:t>
                      </a:r>
                      <a:r>
                        <a:rPr lang="en-US" baseline="0" dirty="0" smtClean="0"/>
                        <a:t> of mocked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03208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all the APIs</a:t>
                      </a:r>
                      <a:r>
                        <a:rPr lang="en-US" baseline="0" dirty="0" smtClean="0"/>
                        <a:t> currently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tuning for cost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638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the visualized functionalities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 enhancements to improve ease of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5805055" cy="4590288"/>
          </a:xfrm>
        </p:spPr>
        <p:txBody>
          <a:bodyPr/>
          <a:lstStyle/>
          <a:p>
            <a:r>
              <a:rPr lang="en-US" dirty="0" smtClean="0"/>
              <a:t>Not straightforward, but YES!</a:t>
            </a:r>
          </a:p>
          <a:p>
            <a:r>
              <a:rPr lang="en-US" dirty="0" smtClean="0"/>
              <a:t>Enhances user experience</a:t>
            </a:r>
          </a:p>
          <a:p>
            <a:r>
              <a:rPr lang="en-US" dirty="0" smtClean="0"/>
              <a:t>Not limited to a library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Wedding halls</a:t>
            </a:r>
          </a:p>
          <a:p>
            <a:r>
              <a:rPr lang="en-US" dirty="0" smtClean="0"/>
              <a:t>Public spaces need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253">
            <a:off x="3973701" y="2612378"/>
            <a:ext cx="4549787" cy="2811713"/>
          </a:xfrm>
        </p:spPr>
      </p:pic>
    </p:spTree>
    <p:extLst>
      <p:ext uri="{BB962C8B-B14F-4D97-AF65-F5344CB8AC3E}">
        <p14:creationId xmlns:p14="http://schemas.microsoft.com/office/powerpoint/2010/main" val="27789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for video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https://www.youtube.com/watch?v=8BuyhqfnH_c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10692"/>
            <a:ext cx="7620000" cy="125138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172</TotalTime>
  <Words>332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SimSun</vt:lpstr>
      <vt:lpstr>Arial</vt:lpstr>
      <vt:lpstr>Calibri</vt:lpstr>
      <vt:lpstr>Cambria</vt:lpstr>
      <vt:lpstr>Times New Roman</vt:lpstr>
      <vt:lpstr>Adjacency</vt:lpstr>
      <vt:lpstr>Group 1 Anyone There</vt:lpstr>
      <vt:lpstr>Why have this system</vt:lpstr>
      <vt:lpstr>The Library should help us</vt:lpstr>
      <vt:lpstr>Ingredients</vt:lpstr>
      <vt:lpstr>Architecture</vt:lpstr>
      <vt:lpstr>Status</vt:lpstr>
      <vt:lpstr>Can we make money</vt:lpstr>
      <vt:lpstr>Click for video demo!</vt:lpstr>
      <vt:lpstr>THANK YOU!</vt:lpstr>
      <vt:lpstr>Content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Hamza Karachiwala</cp:lastModifiedBy>
  <cp:revision>16</cp:revision>
  <dcterms:created xsi:type="dcterms:W3CDTF">2016-04-18T03:18:08Z</dcterms:created>
  <dcterms:modified xsi:type="dcterms:W3CDTF">2016-04-20T16:51:43Z</dcterms:modified>
</cp:coreProperties>
</file>