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7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12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1 – </a:t>
            </a:r>
          </a:p>
          <a:p>
            <a:r>
              <a:rPr lang="en-US" dirty="0" smtClean="0"/>
              <a:t>Hamza Karachiwala</a:t>
            </a:r>
          </a:p>
          <a:p>
            <a:r>
              <a:rPr lang="en-US" dirty="0" err="1" smtClean="0"/>
              <a:t>Hiranava</a:t>
            </a:r>
            <a:r>
              <a:rPr lang="en-US" dirty="0" smtClean="0"/>
              <a:t> Das</a:t>
            </a:r>
          </a:p>
          <a:p>
            <a:r>
              <a:rPr lang="en-US" dirty="0" smtClean="0"/>
              <a:t>Rahul </a:t>
            </a:r>
            <a:r>
              <a:rPr lang="en-US" dirty="0" err="1" smtClean="0"/>
              <a:t>Bobhate</a:t>
            </a:r>
            <a:endParaRPr lang="en-US" dirty="0" smtClean="0"/>
          </a:p>
          <a:p>
            <a:r>
              <a:rPr lang="en-US" dirty="0" err="1" smtClean="0"/>
              <a:t>Sharique</a:t>
            </a:r>
            <a:r>
              <a:rPr lang="en-US" dirty="0" smtClean="0"/>
              <a:t> Hussain</a:t>
            </a:r>
          </a:p>
          <a:p>
            <a:r>
              <a:rPr lang="en-US" dirty="0" err="1" smtClean="0"/>
              <a:t>Suryansh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Horizontal Integration between Application Protocols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836" y="1894114"/>
            <a:ext cx="977813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8" y="1802675"/>
            <a:ext cx="10515600" cy="175600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survey?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Scope of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Horizontal and vertical markets</a:t>
            </a:r>
          </a:p>
          <a:p>
            <a:r>
              <a:rPr lang="en-US" dirty="0" smtClean="0"/>
              <a:t>Vast field</a:t>
            </a:r>
          </a:p>
          <a:p>
            <a:pPr lvl="1"/>
            <a:r>
              <a:rPr lang="en-US" dirty="0" smtClean="0"/>
              <a:t>Devices, applications and communication</a:t>
            </a:r>
          </a:p>
          <a:p>
            <a:pPr lvl="1"/>
            <a:r>
              <a:rPr lang="en-US" dirty="0" smtClean="0"/>
              <a:t>Architectures, protocols and standards</a:t>
            </a:r>
          </a:p>
          <a:p>
            <a:r>
              <a:rPr lang="en-US" dirty="0" smtClean="0"/>
              <a:t>Challenges and research</a:t>
            </a:r>
          </a:p>
          <a:p>
            <a:pPr lvl="1"/>
            <a:r>
              <a:rPr lang="en-US" dirty="0" smtClean="0"/>
              <a:t>Security, trust, management</a:t>
            </a:r>
          </a:p>
          <a:p>
            <a:r>
              <a:rPr lang="en-US" dirty="0" smtClean="0"/>
              <a:t>Market Value</a:t>
            </a:r>
          </a:p>
          <a:p>
            <a:pPr lvl="1"/>
            <a:r>
              <a:rPr lang="en-US" dirty="0" smtClean="0"/>
              <a:t>Massive growth projection</a:t>
            </a:r>
          </a:p>
          <a:p>
            <a:pPr lvl="1"/>
            <a:r>
              <a:rPr lang="en-US" dirty="0" smtClean="0"/>
              <a:t>$3 trillion - $6trillion value by 2025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26" y="769209"/>
            <a:ext cx="4730931" cy="50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Protocols</a:t>
            </a:r>
          </a:p>
          <a:p>
            <a:r>
              <a:rPr lang="en-US" dirty="0" smtClean="0"/>
              <a:t>Security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Horizontal integration</a:t>
            </a:r>
          </a:p>
        </p:txBody>
      </p:sp>
    </p:spTree>
    <p:extLst>
      <p:ext uri="{BB962C8B-B14F-4D97-AF65-F5344CB8AC3E}">
        <p14:creationId xmlns:p14="http://schemas.microsoft.com/office/powerpoint/2010/main" val="24361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1896"/>
            <a:ext cx="9144000" cy="10591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IoT</a:t>
            </a:r>
            <a:r>
              <a:rPr lang="en-US" dirty="0"/>
              <a:t> : Survey of Enabling Tech, Protocols,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7528"/>
          </a:xfrm>
        </p:spPr>
        <p:txBody>
          <a:bodyPr/>
          <a:lstStyle/>
          <a:p>
            <a:r>
              <a:rPr lang="it-IT" sz="3600" dirty="0"/>
              <a:t>Al-Fuqaha, Guizani, Mohammedi, Aledhari, Ayyash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960574"/>
            <a:ext cx="9144000" cy="10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IEEE COMMUNICATION SURVEYS &amp; </a:t>
            </a:r>
            <a:r>
              <a:rPr lang="en-US" dirty="0" smtClean="0"/>
              <a:t>TUTORIALS</a:t>
            </a:r>
          </a:p>
          <a:p>
            <a:r>
              <a:rPr lang="en-US" sz="3600" dirty="0" smtClean="0"/>
              <a:t>2015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413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51" y="1535397"/>
            <a:ext cx="6701246" cy="41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66" y="1899693"/>
            <a:ext cx="9777565" cy="22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3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32" y="1458821"/>
            <a:ext cx="5733914" cy="46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7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9278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Access to hardware and software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Dependability of hardware and software</a:t>
            </a:r>
          </a:p>
          <a:p>
            <a:r>
              <a:rPr lang="en-US" dirty="0" smtClean="0"/>
              <a:t>Mobility</a:t>
            </a:r>
          </a:p>
          <a:p>
            <a:pPr lvl="1"/>
            <a:r>
              <a:rPr lang="en-US" dirty="0" smtClean="0"/>
              <a:t>Delivery and management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Components and protocols</a:t>
            </a:r>
          </a:p>
          <a:p>
            <a:r>
              <a:rPr lang="en-US" dirty="0" smtClean="0"/>
              <a:t>Management </a:t>
            </a:r>
          </a:p>
          <a:p>
            <a:pPr lvl="1"/>
            <a:r>
              <a:rPr lang="en-US" dirty="0" smtClean="0"/>
              <a:t>Light weight FCAPS of billions of devices</a:t>
            </a:r>
          </a:p>
          <a:p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Applications and devices</a:t>
            </a:r>
          </a:p>
          <a:p>
            <a:r>
              <a:rPr lang="en-US" dirty="0" smtClean="0"/>
              <a:t>Security and Privacy</a:t>
            </a:r>
          </a:p>
          <a:p>
            <a:pPr lvl="1"/>
            <a:r>
              <a:rPr lang="en-US" dirty="0" smtClean="0"/>
              <a:t>CIA among smaller devices</a:t>
            </a:r>
          </a:p>
        </p:txBody>
      </p:sp>
    </p:spTree>
    <p:extLst>
      <p:ext uri="{BB962C8B-B14F-4D97-AF65-F5344CB8AC3E}">
        <p14:creationId xmlns:p14="http://schemas.microsoft.com/office/powerpoint/2010/main" val="13299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038498" cy="1074148"/>
          </a:xfrm>
        </p:spPr>
        <p:txBody>
          <a:bodyPr/>
          <a:lstStyle/>
          <a:p>
            <a:r>
              <a:rPr lang="en-US" dirty="0" smtClean="0"/>
              <a:t>Big Data, Cloud and Fog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672047"/>
            <a:ext cx="5038498" cy="44283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Analytics in real time on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 Series Database (Modified Hadoop at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Cloud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Challenges and Platforms (</a:t>
            </a:r>
            <a:r>
              <a:rPr lang="en-US" sz="2400" dirty="0" err="1" smtClean="0"/>
              <a:t>Xively</a:t>
            </a:r>
            <a:r>
              <a:rPr lang="en-US" sz="2400" dirty="0" smtClean="0"/>
              <a:t> </a:t>
            </a:r>
            <a:r>
              <a:rPr lang="en-US" sz="2400" dirty="0" err="1" smtClean="0"/>
              <a:t>Nimbits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Fog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Cloudlet or edge computing improving interaction with cloud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994274"/>
            <a:ext cx="6146722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1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193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Survey of IoT Ecosystem</vt:lpstr>
      <vt:lpstr>Why have this survey?</vt:lpstr>
      <vt:lpstr>We will cover</vt:lpstr>
      <vt:lpstr>IoT : Survey of Enabling Tech, Protocols, Applications</vt:lpstr>
      <vt:lpstr>Architecture</vt:lpstr>
      <vt:lpstr>IoT Elements</vt:lpstr>
      <vt:lpstr>Protocols</vt:lpstr>
      <vt:lpstr>Challenges</vt:lpstr>
      <vt:lpstr>Big Data, Cloud and Fog</vt:lpstr>
      <vt:lpstr>Horizontal Integration between Application Protocols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Karachiwala</dc:creator>
  <cp:lastModifiedBy>Hamza Karachiwala</cp:lastModifiedBy>
  <cp:revision>44</cp:revision>
  <dcterms:created xsi:type="dcterms:W3CDTF">2016-03-15T14:53:28Z</dcterms:created>
  <dcterms:modified xsi:type="dcterms:W3CDTF">2016-03-16T16:37:26Z</dcterms:modified>
</cp:coreProperties>
</file>