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1314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4/20/2016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4927"/>
            <a:ext cx="1526146" cy="763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33056"/>
            <a:ext cx="7543800" cy="1884217"/>
          </a:xfrm>
        </p:spPr>
        <p:txBody>
          <a:bodyPr/>
          <a:lstStyle/>
          <a:p>
            <a:r>
              <a:rPr lang="en-US" b="1" dirty="0"/>
              <a:t>Group </a:t>
            </a:r>
            <a:r>
              <a:rPr lang="en-US" b="1" dirty="0" smtClean="0"/>
              <a:t>1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Anyone There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17184"/>
            <a:ext cx="6461760" cy="2321616"/>
          </a:xfrm>
        </p:spPr>
        <p:txBody>
          <a:bodyPr>
            <a:normAutofit/>
          </a:bodyPr>
          <a:lstStyle/>
          <a:p>
            <a:r>
              <a:rPr lang="en-US" b="1" dirty="0" smtClean="0"/>
              <a:t>Rahul </a:t>
            </a:r>
            <a:r>
              <a:rPr lang="en-US" b="1" dirty="0" err="1" smtClean="0"/>
              <a:t>Bobhate</a:t>
            </a:r>
            <a:r>
              <a:rPr lang="en-US" b="1" dirty="0" smtClean="0"/>
              <a:t>, </a:t>
            </a:r>
            <a:r>
              <a:rPr lang="en-US" b="1" dirty="0" err="1"/>
              <a:t>H</a:t>
            </a:r>
            <a:r>
              <a:rPr lang="en-US" b="1" dirty="0" err="1" smtClean="0"/>
              <a:t>iranava</a:t>
            </a:r>
            <a:r>
              <a:rPr lang="en-US" b="1" dirty="0" smtClean="0"/>
              <a:t> Das, </a:t>
            </a:r>
            <a:r>
              <a:rPr lang="en-US" b="1" dirty="0" err="1" smtClean="0"/>
              <a:t>Sharique</a:t>
            </a:r>
            <a:r>
              <a:rPr lang="en-US" b="1" dirty="0" smtClean="0"/>
              <a:t> Hussain, Hamza Karachiwala, </a:t>
            </a:r>
            <a:r>
              <a:rPr lang="en-US" b="1" dirty="0" err="1" smtClean="0"/>
              <a:t>Suryansh</a:t>
            </a:r>
            <a:r>
              <a:rPr lang="en-US" b="1" dirty="0" smtClean="0"/>
              <a:t> Singh</a:t>
            </a:r>
          </a:p>
          <a:p>
            <a:endParaRPr lang="en-US" b="1" dirty="0"/>
          </a:p>
          <a:p>
            <a:pPr lvl="0"/>
            <a:r>
              <a:rPr lang="en-US" b="1" i="1" u="sng" dirty="0"/>
              <a:t>This Project is Sponsored by Google's 2016 Internet of Things (</a:t>
            </a:r>
            <a:r>
              <a:rPr lang="en-US" b="1" i="1" u="sng" dirty="0" err="1"/>
              <a:t>IoT</a:t>
            </a:r>
            <a:r>
              <a:rPr lang="en-US" b="1" i="1" u="sng" dirty="0"/>
              <a:t>) Technology Research Award Pilot</a:t>
            </a:r>
            <a:endParaRPr lang="en-GB" i="1" u="sng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5" y="327746"/>
            <a:ext cx="1367270" cy="128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75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idea: 1-2 slides</a:t>
            </a:r>
          </a:p>
          <a:p>
            <a:pPr lvl="1"/>
            <a:r>
              <a:rPr lang="en-US" dirty="0" smtClean="0"/>
              <a:t>What problem are you trying to address</a:t>
            </a:r>
          </a:p>
          <a:p>
            <a:pPr lvl="1"/>
            <a:r>
              <a:rPr lang="en-US" dirty="0" smtClean="0"/>
              <a:t>What is the idea of your solution</a:t>
            </a:r>
          </a:p>
          <a:p>
            <a:r>
              <a:rPr lang="en-US" dirty="0" smtClean="0"/>
              <a:t>Used Technology: 1 slide</a:t>
            </a:r>
          </a:p>
          <a:p>
            <a:r>
              <a:rPr lang="en-US" dirty="0" smtClean="0"/>
              <a:t>Architecture of the solution: 1 slide (pictorial)</a:t>
            </a:r>
          </a:p>
          <a:p>
            <a:r>
              <a:rPr lang="en-US" dirty="0" smtClean="0"/>
              <a:t>Any assets to showcase your project (photos, etc.): 1 slide</a:t>
            </a:r>
          </a:p>
          <a:p>
            <a:r>
              <a:rPr lang="en-US" dirty="0" smtClean="0"/>
              <a:t>What works? And What does not?  1 slide</a:t>
            </a:r>
          </a:p>
          <a:p>
            <a:r>
              <a:rPr lang="en-US" dirty="0" smtClean="0"/>
              <a:t>What business model may be utilized in connection with your project? (how can money be made from your idea?) 1 slide</a:t>
            </a:r>
          </a:p>
          <a:p>
            <a:r>
              <a:rPr lang="en-US" dirty="0" smtClean="0"/>
              <a:t>Finally, 2 min </a:t>
            </a:r>
            <a:r>
              <a:rPr lang="en-US" smtClean="0"/>
              <a:t>high quality video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6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have this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Confused at library entrance</a:t>
            </a:r>
          </a:p>
          <a:p>
            <a:r>
              <a:rPr lang="en-US" sz="3200" dirty="0" smtClean="0"/>
              <a:t>Looking for friends</a:t>
            </a:r>
          </a:p>
          <a:p>
            <a:r>
              <a:rPr lang="en-US" sz="3200" dirty="0" smtClean="0"/>
              <a:t>Looking for place</a:t>
            </a:r>
          </a:p>
          <a:p>
            <a:r>
              <a:rPr lang="en-US" sz="3200" dirty="0" smtClean="0"/>
              <a:t>Need help with a course</a:t>
            </a:r>
          </a:p>
          <a:p>
            <a:r>
              <a:rPr lang="en-US" sz="3200" dirty="0" smtClean="0"/>
              <a:t>Hate relying on WhatsApp replies (only getting blue ticks)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0362">
            <a:off x="4285835" y="1830229"/>
            <a:ext cx="4082418" cy="4002213"/>
          </a:xfrm>
        </p:spPr>
      </p:pic>
    </p:spTree>
    <p:extLst>
      <p:ext uri="{BB962C8B-B14F-4D97-AF65-F5344CB8AC3E}">
        <p14:creationId xmlns:p14="http://schemas.microsoft.com/office/powerpoint/2010/main" val="294354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Library should help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It should tell us who is here</a:t>
            </a:r>
          </a:p>
          <a:p>
            <a:r>
              <a:rPr lang="en-US" sz="3600" dirty="0" smtClean="0"/>
              <a:t>It should tell us where there is place</a:t>
            </a:r>
          </a:p>
          <a:p>
            <a:r>
              <a:rPr lang="en-US" sz="3600" dirty="0" smtClean="0"/>
              <a:t>It should know about the study activities</a:t>
            </a:r>
          </a:p>
          <a:p>
            <a:r>
              <a:rPr lang="en-US" sz="3600" dirty="0" smtClean="0"/>
              <a:t>It should </a:t>
            </a:r>
            <a:r>
              <a:rPr lang="en-US" sz="3600" dirty="0" smtClean="0"/>
              <a:t>facilitate managing study groups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8539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20000" cy="4983162"/>
          </a:xfrm>
        </p:spPr>
        <p:txBody>
          <a:bodyPr>
            <a:normAutofit/>
          </a:bodyPr>
          <a:lstStyle/>
          <a:p>
            <a:r>
              <a:rPr lang="en-US" dirty="0" smtClean="0"/>
              <a:t>Beacons for location and </a:t>
            </a:r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Tell us which room we are in  - Proximity and Nearby API</a:t>
            </a:r>
          </a:p>
          <a:p>
            <a:pPr lvl="1"/>
            <a:r>
              <a:rPr lang="en-US" dirty="0" smtClean="0"/>
              <a:t>Associate users with a beacon and effectively a room</a:t>
            </a:r>
            <a:endParaRPr lang="en-US" dirty="0" smtClean="0"/>
          </a:p>
          <a:p>
            <a:r>
              <a:rPr lang="en-US" dirty="0" err="1" smtClean="0"/>
              <a:t>Brillo</a:t>
            </a:r>
            <a:r>
              <a:rPr lang="en-US" dirty="0" smtClean="0"/>
              <a:t>-Weave duo for tracking </a:t>
            </a:r>
            <a:r>
              <a:rPr lang="en-US" dirty="0" smtClean="0"/>
              <a:t>footfall</a:t>
            </a:r>
          </a:p>
          <a:p>
            <a:pPr lvl="1"/>
            <a:r>
              <a:rPr lang="en-US" dirty="0" smtClean="0"/>
              <a:t>Keep a count of users in every section</a:t>
            </a:r>
          </a:p>
          <a:p>
            <a:pPr lvl="1"/>
            <a:r>
              <a:rPr lang="en-US" dirty="0" smtClean="0"/>
              <a:t>Identify a good are to scout a place</a:t>
            </a:r>
            <a:endParaRPr lang="en-US" dirty="0" smtClean="0"/>
          </a:p>
          <a:p>
            <a:r>
              <a:rPr lang="en-US" dirty="0" smtClean="0"/>
              <a:t>Cloud service to manage our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Java Spring based API driven architecture</a:t>
            </a:r>
          </a:p>
          <a:p>
            <a:pPr lvl="1"/>
            <a:r>
              <a:rPr lang="en-US" dirty="0" smtClean="0"/>
              <a:t>Ensures client flexibility</a:t>
            </a:r>
            <a:endParaRPr lang="en-US" dirty="0" smtClean="0"/>
          </a:p>
          <a:p>
            <a:r>
              <a:rPr lang="en-US" dirty="0" smtClean="0"/>
              <a:t>Mobile app as a user </a:t>
            </a:r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Interaction medium for our users</a:t>
            </a:r>
          </a:p>
          <a:p>
            <a:pPr lvl="1"/>
            <a:r>
              <a:rPr lang="en-US" dirty="0" smtClean="0"/>
              <a:t>Visual cues using maps</a:t>
            </a:r>
          </a:p>
          <a:p>
            <a:pPr lvl="1"/>
            <a:r>
              <a:rPr lang="en-US" dirty="0" smtClean="0"/>
              <a:t>Voice command enabled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8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grpSp>
        <p:nvGrpSpPr>
          <p:cNvPr id="82" name="Group 81"/>
          <p:cNvGrpSpPr/>
          <p:nvPr/>
        </p:nvGrpSpPr>
        <p:grpSpPr>
          <a:xfrm>
            <a:off x="752474" y="1123950"/>
            <a:ext cx="6429375" cy="5334000"/>
            <a:chOff x="0" y="0"/>
            <a:chExt cx="6429375" cy="5334000"/>
          </a:xfrm>
        </p:grpSpPr>
        <p:sp>
          <p:nvSpPr>
            <p:cNvPr id="83" name="Flowchart: Magnetic Disk 82"/>
            <p:cNvSpPr/>
            <p:nvPr/>
          </p:nvSpPr>
          <p:spPr>
            <a:xfrm>
              <a:off x="5657850" y="438150"/>
              <a:ext cx="304800" cy="42862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4" name="Cloud 83"/>
            <p:cNvSpPr/>
            <p:nvPr/>
          </p:nvSpPr>
          <p:spPr>
            <a:xfrm>
              <a:off x="4324350" y="314325"/>
              <a:ext cx="1190625" cy="561975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5" name="Cloud 84"/>
            <p:cNvSpPr/>
            <p:nvPr/>
          </p:nvSpPr>
          <p:spPr>
            <a:xfrm>
              <a:off x="1743075" y="38100"/>
              <a:ext cx="1314450" cy="59055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6" name="Right Arrow 85"/>
            <p:cNvSpPr/>
            <p:nvPr/>
          </p:nvSpPr>
          <p:spPr>
            <a:xfrm>
              <a:off x="3200400" y="361950"/>
              <a:ext cx="942975" cy="20002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7" name="Round Diagonal Corner Rectangle 86"/>
            <p:cNvSpPr/>
            <p:nvPr/>
          </p:nvSpPr>
          <p:spPr>
            <a:xfrm>
              <a:off x="2076450" y="1190625"/>
              <a:ext cx="962025" cy="438150"/>
            </a:xfrm>
            <a:prstGeom prst="round2Diag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8" name="Up Arrow 87"/>
            <p:cNvSpPr/>
            <p:nvPr/>
          </p:nvSpPr>
          <p:spPr>
            <a:xfrm>
              <a:off x="2438400" y="695325"/>
              <a:ext cx="171450" cy="447675"/>
            </a:xfrm>
            <a:prstGeom prst="up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9" name="Text Box 29"/>
            <p:cNvSpPr txBox="1"/>
            <p:nvPr/>
          </p:nvSpPr>
          <p:spPr>
            <a:xfrm>
              <a:off x="4514850" y="466725"/>
              <a:ext cx="638175" cy="2762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Service</a:t>
              </a:r>
            </a:p>
          </p:txBody>
        </p:sp>
        <p:sp>
          <p:nvSpPr>
            <p:cNvPr id="90" name="Text Box 30"/>
            <p:cNvSpPr txBox="1"/>
            <p:nvPr/>
          </p:nvSpPr>
          <p:spPr>
            <a:xfrm>
              <a:off x="5638800" y="971550"/>
              <a:ext cx="619125" cy="2762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SQL DB</a:t>
              </a:r>
            </a:p>
          </p:txBody>
        </p:sp>
        <p:sp>
          <p:nvSpPr>
            <p:cNvPr id="91" name="Text Box 193"/>
            <p:cNvSpPr txBox="1"/>
            <p:nvPr/>
          </p:nvSpPr>
          <p:spPr>
            <a:xfrm>
              <a:off x="3238500" y="0"/>
              <a:ext cx="914400" cy="29527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Weave API</a:t>
              </a: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0" y="933450"/>
              <a:ext cx="6429375" cy="4400550"/>
              <a:chOff x="0" y="0"/>
              <a:chExt cx="6429375" cy="4400550"/>
            </a:xfrm>
          </p:grpSpPr>
          <p:sp>
            <p:nvSpPr>
              <p:cNvPr id="93" name="Cloud 92"/>
              <p:cNvSpPr/>
              <p:nvPr/>
            </p:nvSpPr>
            <p:spPr>
              <a:xfrm>
                <a:off x="1905000" y="942975"/>
                <a:ext cx="1381125" cy="619125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4" name="Bevel 93"/>
              <p:cNvSpPr/>
              <p:nvPr/>
            </p:nvSpPr>
            <p:spPr>
              <a:xfrm>
                <a:off x="4305300" y="2809875"/>
                <a:ext cx="1019175" cy="1590675"/>
              </a:xfrm>
              <a:prstGeom prst="bevel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5" name="Up-Down Arrow 94"/>
              <p:cNvSpPr/>
              <p:nvPr/>
            </p:nvSpPr>
            <p:spPr>
              <a:xfrm>
                <a:off x="4724400" y="0"/>
                <a:ext cx="209550" cy="2724150"/>
              </a:xfrm>
              <a:prstGeom prst="upDown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6" name="Text Box 25"/>
              <p:cNvSpPr txBox="1"/>
              <p:nvPr/>
            </p:nvSpPr>
            <p:spPr>
              <a:xfrm>
                <a:off x="2152650" y="1143000"/>
                <a:ext cx="971550" cy="2476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kern="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Beacon Cloud</a:t>
                </a:r>
              </a:p>
            </p:txBody>
          </p:sp>
          <p:sp>
            <p:nvSpPr>
              <p:cNvPr id="97" name="Text Box 28"/>
              <p:cNvSpPr txBox="1"/>
              <p:nvPr/>
            </p:nvSpPr>
            <p:spPr>
              <a:xfrm>
                <a:off x="5429250" y="3419475"/>
                <a:ext cx="1000125" cy="3429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kern="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Mobile device</a:t>
                </a:r>
              </a:p>
            </p:txBody>
          </p:sp>
          <p:grpSp>
            <p:nvGrpSpPr>
              <p:cNvPr id="98" name="Group 97"/>
              <p:cNvGrpSpPr/>
              <p:nvPr/>
            </p:nvGrpSpPr>
            <p:grpSpPr>
              <a:xfrm>
                <a:off x="0" y="714375"/>
                <a:ext cx="4248150" cy="3186112"/>
                <a:chOff x="0" y="0"/>
                <a:chExt cx="4248150" cy="3186112"/>
              </a:xfrm>
            </p:grpSpPr>
            <p:sp>
              <p:nvSpPr>
                <p:cNvPr id="100" name="Right Arrow 99"/>
                <p:cNvSpPr/>
                <p:nvPr/>
              </p:nvSpPr>
              <p:spPr>
                <a:xfrm>
                  <a:off x="781050" y="457200"/>
                  <a:ext cx="1038225" cy="247650"/>
                </a:xfrm>
                <a:prstGeom prst="rightArrow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101" name="Straight Arrow Connector 100"/>
                <p:cNvCxnSpPr/>
                <p:nvPr/>
              </p:nvCxnSpPr>
              <p:spPr>
                <a:xfrm>
                  <a:off x="1238250" y="3086100"/>
                  <a:ext cx="30099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Elbow Connector 101"/>
                <p:cNvCxnSpPr/>
                <p:nvPr/>
              </p:nvCxnSpPr>
              <p:spPr>
                <a:xfrm>
                  <a:off x="2543175" y="914400"/>
                  <a:ext cx="1657350" cy="1838325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3" name="Group 102"/>
                <p:cNvGrpSpPr/>
                <p:nvPr/>
              </p:nvGrpSpPr>
              <p:grpSpPr>
                <a:xfrm>
                  <a:off x="0" y="200025"/>
                  <a:ext cx="1162050" cy="2986087"/>
                  <a:chOff x="0" y="0"/>
                  <a:chExt cx="1162050" cy="2986087"/>
                </a:xfrm>
              </p:grpSpPr>
              <p:sp>
                <p:nvSpPr>
                  <p:cNvPr id="106" name="Folded Corner 105"/>
                  <p:cNvSpPr/>
                  <p:nvPr/>
                </p:nvSpPr>
                <p:spPr>
                  <a:xfrm>
                    <a:off x="0" y="0"/>
                    <a:ext cx="685800" cy="923925"/>
                  </a:xfrm>
                  <a:prstGeom prst="foldedCorner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" name="Flowchart: Display 106"/>
                  <p:cNvSpPr/>
                  <p:nvPr/>
                </p:nvSpPr>
                <p:spPr>
                  <a:xfrm rot="16200000">
                    <a:off x="638175" y="2590800"/>
                    <a:ext cx="447675" cy="342900"/>
                  </a:xfrm>
                  <a:prstGeom prst="flowChartDisplay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8" name="Text Box 23"/>
                  <p:cNvSpPr txBox="1"/>
                  <p:nvPr/>
                </p:nvSpPr>
                <p:spPr>
                  <a:xfrm>
                    <a:off x="0" y="257175"/>
                    <a:ext cx="657225" cy="26670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API Tool</a:t>
                    </a:r>
                  </a:p>
                </p:txBody>
              </p:sp>
              <p:sp>
                <p:nvSpPr>
                  <p:cNvPr id="109" name="Text Box 24"/>
                  <p:cNvSpPr txBox="1"/>
                  <p:nvPr/>
                </p:nvSpPr>
                <p:spPr>
                  <a:xfrm>
                    <a:off x="476250" y="2162175"/>
                    <a:ext cx="685800" cy="28575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Beacon</a:t>
                    </a:r>
                  </a:p>
                </p:txBody>
              </p:sp>
            </p:grpSp>
            <p:sp>
              <p:nvSpPr>
                <p:cNvPr id="104" name="Text Box 192"/>
                <p:cNvSpPr txBox="1"/>
                <p:nvPr/>
              </p:nvSpPr>
              <p:spPr>
                <a:xfrm>
                  <a:off x="2486025" y="1628775"/>
                  <a:ext cx="781050" cy="3429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Nearby</a:t>
                  </a:r>
                </a:p>
              </p:txBody>
            </p:sp>
            <p:sp>
              <p:nvSpPr>
                <p:cNvPr id="105" name="Text Box 31"/>
                <p:cNvSpPr txBox="1"/>
                <p:nvPr/>
              </p:nvSpPr>
              <p:spPr>
                <a:xfrm>
                  <a:off x="809625" y="0"/>
                  <a:ext cx="914400" cy="2952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Proximity</a:t>
                  </a:r>
                </a:p>
              </p:txBody>
            </p:sp>
          </p:grpSp>
          <p:sp>
            <p:nvSpPr>
              <p:cNvPr id="99" name="Text Box 194"/>
              <p:cNvSpPr txBox="1"/>
              <p:nvPr/>
            </p:nvSpPr>
            <p:spPr>
              <a:xfrm>
                <a:off x="4991100" y="1133475"/>
                <a:ext cx="914400" cy="295275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kern="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Web Service</a:t>
                </a:r>
              </a:p>
            </p:txBody>
          </p:sp>
        </p:grpSp>
      </p:grpSp>
      <p:sp>
        <p:nvSpPr>
          <p:cNvPr id="111" name="TextBox 110"/>
          <p:cNvSpPr txBox="1"/>
          <p:nvPr/>
        </p:nvSpPr>
        <p:spPr>
          <a:xfrm>
            <a:off x="2905124" y="2371725"/>
            <a:ext cx="723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Brillo</a:t>
            </a:r>
            <a:endParaRPr lang="en-US" sz="1100" dirty="0"/>
          </a:p>
        </p:txBody>
      </p:sp>
      <p:sp>
        <p:nvSpPr>
          <p:cNvPr id="113" name="TextBox 112"/>
          <p:cNvSpPr txBox="1"/>
          <p:nvPr/>
        </p:nvSpPr>
        <p:spPr>
          <a:xfrm>
            <a:off x="2657474" y="1271587"/>
            <a:ext cx="971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Weave Cloud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2447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17398378"/>
              </p:ext>
            </p:extLst>
          </p:nvPr>
        </p:nvGraphicFramePr>
        <p:xfrm>
          <a:off x="457200" y="1536699"/>
          <a:ext cx="7288212" cy="4185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9404">
                  <a:extLst>
                    <a:ext uri="{9D8B030D-6E8A-4147-A177-3AD203B41FA5}">
                      <a16:colId xmlns:a16="http://schemas.microsoft.com/office/drawing/2014/main" val="2743192451"/>
                    </a:ext>
                  </a:extLst>
                </a:gridCol>
                <a:gridCol w="2429404">
                  <a:extLst>
                    <a:ext uri="{9D8B030D-6E8A-4147-A177-3AD203B41FA5}">
                      <a16:colId xmlns:a16="http://schemas.microsoft.com/office/drawing/2014/main" val="2284893646"/>
                    </a:ext>
                  </a:extLst>
                </a:gridCol>
                <a:gridCol w="2429404">
                  <a:extLst>
                    <a:ext uri="{9D8B030D-6E8A-4147-A177-3AD203B41FA5}">
                      <a16:colId xmlns:a16="http://schemas.microsoft.com/office/drawing/2014/main" val="1513409434"/>
                    </a:ext>
                  </a:extLst>
                </a:gridCol>
              </a:tblGrid>
              <a:tr h="446017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738760"/>
                  </a:ext>
                </a:extLst>
              </a:tr>
              <a:tr h="1099768">
                <a:tc>
                  <a:txBody>
                    <a:bodyPr/>
                    <a:lstStyle/>
                    <a:p>
                      <a:r>
                        <a:rPr lang="en-US" dirty="0" smtClean="0"/>
                        <a:t>BEACONS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Room data associated with attachments successfully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Common space beacons – would need more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823940"/>
                  </a:ext>
                </a:extLst>
              </a:tr>
              <a:tr h="769837">
                <a:tc>
                  <a:txBody>
                    <a:bodyPr/>
                    <a:lstStyle/>
                    <a:p>
                      <a:r>
                        <a:rPr lang="en-US" dirty="0" smtClean="0"/>
                        <a:t>BRILLO-WEAVE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Integration of our cloud service with Weave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Hardware sensors instead</a:t>
                      </a:r>
                      <a:r>
                        <a:rPr lang="en-US" baseline="0" dirty="0" smtClean="0"/>
                        <a:t> of mocked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303208"/>
                  </a:ext>
                </a:extLst>
              </a:tr>
              <a:tr h="769837">
                <a:tc>
                  <a:txBody>
                    <a:bodyPr/>
                    <a:lstStyle/>
                    <a:p>
                      <a:r>
                        <a:rPr lang="en-US" dirty="0" smtClean="0"/>
                        <a:t>CLOUD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Providing all the APIs</a:t>
                      </a:r>
                      <a:r>
                        <a:rPr lang="en-US" baseline="0" dirty="0" smtClean="0"/>
                        <a:t> currently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 tuning for cost efficiency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50638"/>
                  </a:ext>
                </a:extLst>
              </a:tr>
              <a:tr h="1099768">
                <a:tc>
                  <a:txBody>
                    <a:bodyPr/>
                    <a:lstStyle/>
                    <a:p>
                      <a:r>
                        <a:rPr lang="en-US" dirty="0" smtClean="0"/>
                        <a:t>MOBILE 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Providing the visualized functionalities as expected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Social network integration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67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159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make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536192"/>
            <a:ext cx="5805055" cy="4590288"/>
          </a:xfrm>
        </p:spPr>
        <p:txBody>
          <a:bodyPr/>
          <a:lstStyle/>
          <a:p>
            <a:r>
              <a:rPr lang="en-US" dirty="0" smtClean="0"/>
              <a:t>Not straightforward, but YES!</a:t>
            </a:r>
          </a:p>
          <a:p>
            <a:r>
              <a:rPr lang="en-US" dirty="0" smtClean="0"/>
              <a:t>Enhances user experience</a:t>
            </a:r>
          </a:p>
          <a:p>
            <a:r>
              <a:rPr lang="en-US" dirty="0" smtClean="0"/>
              <a:t>Not limited to a library</a:t>
            </a:r>
          </a:p>
          <a:p>
            <a:r>
              <a:rPr lang="en-US" dirty="0" smtClean="0"/>
              <a:t>Parks</a:t>
            </a:r>
          </a:p>
          <a:p>
            <a:r>
              <a:rPr lang="en-US" dirty="0" smtClean="0"/>
              <a:t>Conferences</a:t>
            </a:r>
          </a:p>
          <a:p>
            <a:r>
              <a:rPr lang="en-US" dirty="0" smtClean="0"/>
              <a:t>Wedding halls</a:t>
            </a:r>
          </a:p>
          <a:p>
            <a:r>
              <a:rPr lang="en-US" dirty="0" smtClean="0"/>
              <a:t>Public spaces need it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89253">
            <a:off x="3777094" y="2266961"/>
            <a:ext cx="4895903" cy="3150421"/>
          </a:xfrm>
        </p:spPr>
      </p:pic>
    </p:spTree>
    <p:extLst>
      <p:ext uri="{BB962C8B-B14F-4D97-AF65-F5344CB8AC3E}">
        <p14:creationId xmlns:p14="http://schemas.microsoft.com/office/powerpoint/2010/main" val="277898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for video 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7315200" cy="4590288"/>
          </a:xfrm>
        </p:spPr>
        <p:txBody>
          <a:bodyPr/>
          <a:lstStyle/>
          <a:p>
            <a:r>
              <a:rPr lang="en-US" dirty="0"/>
              <a:t>https://www.youtube.com/watch?v=5EL35dluXF8&amp;feature=youtu.be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24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410692"/>
            <a:ext cx="7620000" cy="1251383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57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1111</TotalTime>
  <Words>379</Words>
  <Application>Microsoft Office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SimSun</vt:lpstr>
      <vt:lpstr>Arial</vt:lpstr>
      <vt:lpstr>Calibri</vt:lpstr>
      <vt:lpstr>Cambria</vt:lpstr>
      <vt:lpstr>Times New Roman</vt:lpstr>
      <vt:lpstr>Adjacency</vt:lpstr>
      <vt:lpstr>Group 1 Anyone There</vt:lpstr>
      <vt:lpstr>Why have this system</vt:lpstr>
      <vt:lpstr>The Library should help us</vt:lpstr>
      <vt:lpstr>Ingredients</vt:lpstr>
      <vt:lpstr>Architecture</vt:lpstr>
      <vt:lpstr>Status</vt:lpstr>
      <vt:lpstr>Can we make money</vt:lpstr>
      <vt:lpstr>Click for video demo!</vt:lpstr>
      <vt:lpstr>THANK YOU!</vt:lpstr>
      <vt:lpstr>Content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## Your Project Name </dc:title>
  <dc:creator>Sumi Helal</dc:creator>
  <cp:lastModifiedBy>Hamza Karachiwala</cp:lastModifiedBy>
  <cp:revision>24</cp:revision>
  <dcterms:created xsi:type="dcterms:W3CDTF">2016-04-18T03:18:08Z</dcterms:created>
  <dcterms:modified xsi:type="dcterms:W3CDTF">2016-04-21T08:30:43Z</dcterms:modified>
</cp:coreProperties>
</file>