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5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4/17/16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Group ##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Your Project 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Team member1, Team member 2 &amp; Team member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98932" y="1033145"/>
            <a:ext cx="897255" cy="8718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宋体"/>
                <a:cs typeface="Times New Roman"/>
              </a:rPr>
              <a:t>Project Logo here</a:t>
            </a:r>
            <a:endParaRPr lang="en-US" sz="1050" kern="100" dirty="0">
              <a:effectLst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27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idea: 1-2 slides</a:t>
            </a:r>
          </a:p>
          <a:p>
            <a:pPr lvl="1"/>
            <a:r>
              <a:rPr lang="en-US" dirty="0" smtClean="0"/>
              <a:t>What problem are you trying to address</a:t>
            </a:r>
          </a:p>
          <a:p>
            <a:pPr lvl="1"/>
            <a:r>
              <a:rPr lang="en-US" dirty="0" smtClean="0"/>
              <a:t>What is the idea of your solution</a:t>
            </a:r>
          </a:p>
          <a:p>
            <a:r>
              <a:rPr lang="en-US" dirty="0" smtClean="0"/>
              <a:t>Used Technology: 1 slide</a:t>
            </a:r>
          </a:p>
          <a:p>
            <a:r>
              <a:rPr lang="en-US" dirty="0" smtClean="0"/>
              <a:t>Architecture of the solution: 1 slide (pictorial)</a:t>
            </a:r>
          </a:p>
          <a:p>
            <a:r>
              <a:rPr lang="en-US" dirty="0" smtClean="0"/>
              <a:t>Any assets to showcase your project (photos, etc.): 1 slide</a:t>
            </a:r>
          </a:p>
          <a:p>
            <a:r>
              <a:rPr lang="en-US" dirty="0" smtClean="0"/>
              <a:t>What works? And What does not?  1 slide</a:t>
            </a:r>
          </a:p>
          <a:p>
            <a:r>
              <a:rPr lang="en-US" dirty="0" smtClean="0"/>
              <a:t>What business model may be utilized in connection with your project? (how can money be made from your idea?) 1 slide</a:t>
            </a:r>
          </a:p>
          <a:p>
            <a:r>
              <a:rPr lang="en-US" dirty="0" smtClean="0"/>
              <a:t>Finally, 2 min </a:t>
            </a:r>
            <a:r>
              <a:rPr lang="en-US" smtClean="0"/>
              <a:t>high quality video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</TotalTime>
  <Words>110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Group ## Your Project Name </vt:lpstr>
      <vt:lpstr>Content</vt:lpstr>
    </vt:vector>
  </TitlesOfParts>
  <Company>University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## Your Project Name </dc:title>
  <dc:creator>Sumi Helal</dc:creator>
  <cp:lastModifiedBy>Sumi Helal</cp:lastModifiedBy>
  <cp:revision>1</cp:revision>
  <dcterms:created xsi:type="dcterms:W3CDTF">2016-04-18T03:18:08Z</dcterms:created>
  <dcterms:modified xsi:type="dcterms:W3CDTF">2016-04-18T03:23:40Z</dcterms:modified>
</cp:coreProperties>
</file>